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48" r:id="rId4"/>
  </p:sldMasterIdLst>
  <p:notesMasterIdLst>
    <p:notesMasterId r:id="rId13"/>
  </p:notesMasterIdLst>
  <p:handoutMasterIdLst>
    <p:handoutMasterId r:id="rId14"/>
  </p:handoutMasterIdLst>
  <p:sldIdLst>
    <p:sldId id="266" r:id="rId5"/>
    <p:sldId id="268" r:id="rId6"/>
    <p:sldId id="269" r:id="rId7"/>
    <p:sldId id="271" r:id="rId8"/>
    <p:sldId id="272" r:id="rId9"/>
    <p:sldId id="273" r:id="rId10"/>
    <p:sldId id="275" r:id="rId11"/>
    <p:sldId id="274" r:id="rId12"/>
  </p:sldIdLst>
  <p:sldSz cx="12192000" cy="6858000"/>
  <p:notesSz cx="6858000" cy="9144000"/>
  <p:defaultTextStyle>
    <a:defPPr rtl="0">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14"/>
      </p:cViewPr>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99" d="100"/>
          <a:sy n="99" d="100"/>
        </p:scale>
        <p:origin x="3570"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D17DA11-C303-4A04-9AF2-EF24B1E87EB5}" type="datetime1">
              <a:rPr lang="ru-RU" noProof="1" smtClean="0"/>
              <a:t>18.05.2023</a:t>
            </a:fld>
            <a:endParaRPr lang="ru-RU" noProof="1"/>
          </a:p>
        </p:txBody>
      </p:sp>
      <p:sp>
        <p:nvSpPr>
          <p:cNvPr id="4" name="Нижний колонтитул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5" name="Номер слайда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4C531EA-3B14-40B9-94EF-FFD37E10845B}" type="slidenum">
              <a:rPr lang="ru-RU" noProof="1" smtClean="0"/>
              <a:t>‹#›</a:t>
            </a:fld>
            <a:endParaRPr lang="ru-RU" noProof="1"/>
          </a:p>
        </p:txBody>
      </p:sp>
    </p:spTree>
    <p:extLst>
      <p:ext uri="{BB962C8B-B14F-4D97-AF65-F5344CB8AC3E}">
        <p14:creationId xmlns:p14="http://schemas.microsoft.com/office/powerpoint/2010/main" val="1253190775"/>
      </p:ext>
    </p:extLst>
  </p:cSld>
  <p:clrMap bg1="lt1" tx1="dk1" bg2="lt2" tx2="dk2" accent1="accent1" accent2="accent2" accent3="accent3" accent4="accent4" accent5="accent5" accent6="accent6" hlink="hlink" folHlink="folHlink"/>
  <p:hf hdr="0" ftr="0" dt="0"/>
</p:handoutMaster>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ru-RU" noProof="1"/>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71DCCDE4-FD8A-43B2-8197-BFE9DD7FC968}" type="datetime1">
              <a:rPr lang="ru-RU" noProof="1" smtClean="0"/>
              <a:t>18.05.2023</a:t>
            </a:fld>
            <a:endParaRPr lang="ru-RU" noProof="1"/>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ru-RU" noProof="1"/>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ru-RU" noProof="1"/>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3733D7A2-C585-48BF-BF8C-C21FDC051F77}" type="slidenum">
              <a:rPr lang="ru-RU" noProof="1" dirty="0" smtClean="0"/>
              <a:t>‹#›</a:t>
            </a:fld>
            <a:endParaRPr lang="ru-RU" noProof="1"/>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rtlCol="0"/>
          <a:lstStyle/>
          <a:p>
            <a:pPr rtl="0"/>
            <a:endParaRPr lang="ru-RU" noProof="1"/>
          </a:p>
        </p:txBody>
      </p:sp>
      <p:sp>
        <p:nvSpPr>
          <p:cNvPr id="4" name="Номер слайда 3"/>
          <p:cNvSpPr>
            <a:spLocks noGrp="1"/>
          </p:cNvSpPr>
          <p:nvPr>
            <p:ph type="sldNum" sz="quarter" idx="10"/>
          </p:nvPr>
        </p:nvSpPr>
        <p:spPr/>
        <p:txBody>
          <a:bodyPr rtlCol="0"/>
          <a:lstStyle/>
          <a:p>
            <a:pPr rtl="0"/>
            <a:fld id="{3733D7A2-C585-48BF-BF8C-C21FDC051F77}" type="slidenum">
              <a:rPr lang="ru-RU" noProof="1" dirty="0" smtClean="0"/>
              <a:t>1</a:t>
            </a:fld>
            <a:endParaRPr lang="ru-RU" noProof="1"/>
          </a:p>
        </p:txBody>
      </p:sp>
    </p:spTree>
    <p:extLst>
      <p:ext uri="{BB962C8B-B14F-4D97-AF65-F5344CB8AC3E}">
        <p14:creationId xmlns:p14="http://schemas.microsoft.com/office/powerpoint/2010/main" val="40133325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bg>
      <p:bgPr>
        <a:solidFill>
          <a:schemeClr val="bg2"/>
        </a:solidFill>
        <a:effectLst/>
      </p:bgPr>
    </p:bg>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1915128" y="1788454"/>
            <a:ext cx="8361229" cy="2098226"/>
          </a:xfrm>
        </p:spPr>
        <p:txBody>
          <a:bodyPr rtlCol="0" anchor="b">
            <a:noAutofit/>
          </a:bodyPr>
          <a:lstStyle>
            <a:lvl1pPr algn="ctr">
              <a:defRPr sz="7200" cap="all" baseline="0">
                <a:solidFill>
                  <a:schemeClr val="tx2"/>
                </a:solidFill>
              </a:defRPr>
            </a:lvl1pPr>
          </a:lstStyle>
          <a:p>
            <a:pPr rtl="0"/>
            <a:r>
              <a:rPr lang="ru-RU" noProof="1" smtClean="0"/>
              <a:t>Образец заголовка</a:t>
            </a:r>
            <a:endParaRPr lang="ru-RU" noProof="1"/>
          </a:p>
        </p:txBody>
      </p:sp>
      <p:sp>
        <p:nvSpPr>
          <p:cNvPr id="3" name="Подзаголовок 2"/>
          <p:cNvSpPr>
            <a:spLocks noGrp="1"/>
          </p:cNvSpPr>
          <p:nvPr>
            <p:ph type="subTitle" idx="1"/>
          </p:nvPr>
        </p:nvSpPr>
        <p:spPr>
          <a:xfrm>
            <a:off x="2679906" y="3956279"/>
            <a:ext cx="6831673" cy="1086237"/>
          </a:xfrm>
        </p:spPr>
        <p:txBody>
          <a:bodyPr rtlCol="0">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ru-RU" noProof="1" smtClean="0"/>
              <a:t>Образец подзаголовка</a:t>
            </a:r>
            <a:endParaRPr lang="ru-RU" noProof="1"/>
          </a:p>
        </p:txBody>
      </p:sp>
      <p:sp>
        <p:nvSpPr>
          <p:cNvPr id="4" name="Дата 3"/>
          <p:cNvSpPr>
            <a:spLocks noGrp="1"/>
          </p:cNvSpPr>
          <p:nvPr>
            <p:ph type="dt" sz="half" idx="10"/>
          </p:nvPr>
        </p:nvSpPr>
        <p:spPr>
          <a:xfrm>
            <a:off x="752858" y="6453386"/>
            <a:ext cx="1607944" cy="404614"/>
          </a:xfrm>
        </p:spPr>
        <p:txBody>
          <a:bodyPr rtlCol="0"/>
          <a:lstStyle>
            <a:lvl1pPr>
              <a:defRPr baseline="0">
                <a:solidFill>
                  <a:schemeClr val="tx2"/>
                </a:solidFill>
              </a:defRPr>
            </a:lvl1pPr>
          </a:lstStyle>
          <a:p>
            <a:pPr rtl="0"/>
            <a:fld id="{4D3DB482-F95D-48D6-B851-CB0BBBBB19A9}" type="datetime1">
              <a:rPr lang="ru-RU" noProof="1" smtClean="0"/>
              <a:t>18.05.2023</a:t>
            </a:fld>
            <a:endParaRPr lang="ru-RU" noProof="1"/>
          </a:p>
        </p:txBody>
      </p:sp>
      <p:sp>
        <p:nvSpPr>
          <p:cNvPr id="5" name="Нижний колонтитул 4"/>
          <p:cNvSpPr>
            <a:spLocks noGrp="1"/>
          </p:cNvSpPr>
          <p:nvPr>
            <p:ph type="ftr" sz="quarter" idx="11"/>
          </p:nvPr>
        </p:nvSpPr>
        <p:spPr>
          <a:xfrm>
            <a:off x="2584054" y="6453386"/>
            <a:ext cx="7023377" cy="404614"/>
          </a:xfrm>
        </p:spPr>
        <p:txBody>
          <a:bodyPr rtlCol="0"/>
          <a:lstStyle>
            <a:lvl1pPr algn="ctr">
              <a:defRPr baseline="0">
                <a:solidFill>
                  <a:schemeClr val="tx2"/>
                </a:solidFill>
              </a:defRPr>
            </a:lvl1pPr>
          </a:lstStyle>
          <a:p>
            <a:pPr rtl="0"/>
            <a:endParaRPr lang="ru-RU" noProof="1"/>
          </a:p>
        </p:txBody>
      </p:sp>
      <p:sp>
        <p:nvSpPr>
          <p:cNvPr id="6" name="Номер слайда 5"/>
          <p:cNvSpPr>
            <a:spLocks noGrp="1"/>
          </p:cNvSpPr>
          <p:nvPr>
            <p:ph type="sldNum" sz="quarter" idx="12"/>
          </p:nvPr>
        </p:nvSpPr>
        <p:spPr>
          <a:xfrm>
            <a:off x="9830683" y="6453386"/>
            <a:ext cx="1596292" cy="404614"/>
          </a:xfrm>
        </p:spPr>
        <p:txBody>
          <a:bodyPr rtlCol="0"/>
          <a:lstStyle>
            <a:lvl1pPr>
              <a:defRPr baseline="0">
                <a:solidFill>
                  <a:schemeClr val="tx2"/>
                </a:solidFill>
              </a:defRPr>
            </a:lvl1pPr>
          </a:lstStyle>
          <a:p>
            <a:pPr rtl="0"/>
            <a:fld id="{69E57DC2-970A-4B3E-BB1C-7A09969E49DF}" type="slidenum">
              <a:rPr lang="ru-RU" noProof="1" dirty="0" smtClean="0"/>
              <a:pPr/>
              <a:t>‹#›</a:t>
            </a:fld>
            <a:endParaRPr lang="ru-RU" noProof="1"/>
          </a:p>
        </p:txBody>
      </p:sp>
      <p:grpSp>
        <p:nvGrpSpPr>
          <p:cNvPr id="7" name="Группа 6"/>
          <p:cNvGrpSpPr/>
          <p:nvPr/>
        </p:nvGrpSpPr>
        <p:grpSpPr>
          <a:xfrm>
            <a:off x="752858" y="744469"/>
            <a:ext cx="10674117" cy="5349671"/>
            <a:chOff x="752858" y="744469"/>
            <a:chExt cx="10674117" cy="5349671"/>
          </a:xfrm>
        </p:grpSpPr>
        <p:sp>
          <p:nvSpPr>
            <p:cNvPr id="11" name="Полилиния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Полилиния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Вертикальный текст 2"/>
          <p:cNvSpPr>
            <a:spLocks noGrp="1"/>
          </p:cNvSpPr>
          <p:nvPr>
            <p:ph type="body" orient="vert" idx="1" hasCustomPrompt="1"/>
          </p:nvPr>
        </p:nvSpPr>
        <p:spPr>
          <a:xfrm>
            <a:off x="1371600" y="2295525"/>
            <a:ext cx="9601200" cy="3571875"/>
          </a:xfrm>
        </p:spPr>
        <p:txBody>
          <a:bodyPr vert="eaVert"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5BCDC9F1-268A-4091-BAC6-2494ACC909FC}" type="datetime1">
              <a:rPr lang="ru-RU" noProof="1" smtClean="0"/>
              <a:t>18.05.2023</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Вертикальный заголовок 1"/>
          <p:cNvSpPr>
            <a:spLocks noGrp="1"/>
          </p:cNvSpPr>
          <p:nvPr>
            <p:ph type="title" orient="vert"/>
          </p:nvPr>
        </p:nvSpPr>
        <p:spPr>
          <a:xfrm>
            <a:off x="9596561" y="624156"/>
            <a:ext cx="1565766" cy="5243244"/>
          </a:xfrm>
        </p:spPr>
        <p:txBody>
          <a:bodyPr vert="eaVert" rtlCol="0"/>
          <a:lstStyle/>
          <a:p>
            <a:pPr rtl="0"/>
            <a:r>
              <a:rPr lang="ru-RU" noProof="1" smtClean="0"/>
              <a:t>Образец заголовка</a:t>
            </a:r>
            <a:endParaRPr lang="ru-RU" noProof="1"/>
          </a:p>
        </p:txBody>
      </p:sp>
      <p:sp>
        <p:nvSpPr>
          <p:cNvPr id="3" name="Вертикальный текст 2"/>
          <p:cNvSpPr>
            <a:spLocks noGrp="1"/>
          </p:cNvSpPr>
          <p:nvPr>
            <p:ph type="body" orient="vert" idx="1" hasCustomPrompt="1"/>
          </p:nvPr>
        </p:nvSpPr>
        <p:spPr>
          <a:xfrm>
            <a:off x="1371600" y="624156"/>
            <a:ext cx="8179641" cy="5243244"/>
          </a:xfrm>
        </p:spPr>
        <p:txBody>
          <a:bodyPr vert="eaVert"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4F9B3565-1F76-420A-B78B-C2C9097FF6FB}" type="datetime1">
              <a:rPr lang="ru-RU" noProof="1" smtClean="0"/>
              <a:t>18.05.2023</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Объект 2"/>
          <p:cNvSpPr>
            <a:spLocks noGrp="1"/>
          </p:cNvSpPr>
          <p:nvPr>
            <p:ph idx="1" hasCustomPrompt="1"/>
          </p:nvPr>
        </p:nvSpPr>
        <p:spPr/>
        <p:txBody>
          <a:bodyPr rtlCol="0"/>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10"/>
          </p:nvPr>
        </p:nvSpPr>
        <p:spPr/>
        <p:txBody>
          <a:bodyPr rtlCol="0"/>
          <a:lstStyle/>
          <a:p>
            <a:pPr rtl="0"/>
            <a:fld id="{AA94D125-5C3A-41D5-90C4-866B6664178E}" type="datetime1">
              <a:rPr lang="ru-RU" noProof="1" smtClean="0"/>
              <a:t>18.05.2023</a:t>
            </a:fld>
            <a:endParaRPr lang="ru-RU" noProof="1"/>
          </a:p>
        </p:txBody>
      </p:sp>
      <p:sp>
        <p:nvSpPr>
          <p:cNvPr id="5" name="Нижний колонтитул 4"/>
          <p:cNvSpPr>
            <a:spLocks noGrp="1"/>
          </p:cNvSpPr>
          <p:nvPr>
            <p:ph type="ftr" sz="quarter" idx="11"/>
          </p:nvPr>
        </p:nvSpPr>
        <p:spPr/>
        <p:txBody>
          <a:bodyPr rtlCol="0"/>
          <a:lstStyle/>
          <a:p>
            <a:pPr rtl="0"/>
            <a:endParaRPr lang="ru-RU" noProof="1"/>
          </a:p>
        </p:txBody>
      </p:sp>
      <p:sp>
        <p:nvSpPr>
          <p:cNvPr id="6" name="Номер слайда 5"/>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Заголовок раздела">
    <p:bg>
      <p:bgRef idx="1001">
        <a:schemeClr val="bg2"/>
      </p:bgRef>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65025" y="1301360"/>
            <a:ext cx="9612971" cy="2852737"/>
          </a:xfrm>
        </p:spPr>
        <p:txBody>
          <a:bodyPr rtlCol="0" anchor="b">
            <a:normAutofit/>
          </a:bodyPr>
          <a:lstStyle>
            <a:lvl1pPr algn="r">
              <a:defRPr sz="7200" cap="all" baseline="0">
                <a:solidFill>
                  <a:schemeClr val="tx2"/>
                </a:solidFill>
              </a:defRPr>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765025" y="4216328"/>
            <a:ext cx="9612971" cy="1143324"/>
          </a:xfrm>
        </p:spPr>
        <p:txBody>
          <a:bodyPr rtlCol="0"/>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ru-RU" noProof="1"/>
              <a:t>Щелкните, чтобы изменить стили текста образца слайда</a:t>
            </a:r>
          </a:p>
        </p:txBody>
      </p:sp>
      <p:sp>
        <p:nvSpPr>
          <p:cNvPr id="4" name="Дата 3"/>
          <p:cNvSpPr>
            <a:spLocks noGrp="1"/>
          </p:cNvSpPr>
          <p:nvPr>
            <p:ph type="dt" sz="half" idx="10"/>
          </p:nvPr>
        </p:nvSpPr>
        <p:spPr>
          <a:xfrm>
            <a:off x="738908" y="6453386"/>
            <a:ext cx="1622409" cy="404614"/>
          </a:xfrm>
        </p:spPr>
        <p:txBody>
          <a:bodyPr rtlCol="0"/>
          <a:lstStyle>
            <a:lvl1pPr>
              <a:defRPr>
                <a:solidFill>
                  <a:schemeClr val="tx2"/>
                </a:solidFill>
              </a:defRPr>
            </a:lvl1pPr>
          </a:lstStyle>
          <a:p>
            <a:pPr rtl="0"/>
            <a:fld id="{3C327E36-CB2D-4A1C-8C2B-9983D24B7C7D}" type="datetime1">
              <a:rPr lang="ru-RU" noProof="1" smtClean="0"/>
              <a:t>18.05.2023</a:t>
            </a:fld>
            <a:endParaRPr lang="ru-RU" noProof="1"/>
          </a:p>
        </p:txBody>
      </p:sp>
      <p:sp>
        <p:nvSpPr>
          <p:cNvPr id="5" name="Нижний колонтитул 4"/>
          <p:cNvSpPr>
            <a:spLocks noGrp="1"/>
          </p:cNvSpPr>
          <p:nvPr>
            <p:ph type="ftr" sz="quarter" idx="11"/>
          </p:nvPr>
        </p:nvSpPr>
        <p:spPr>
          <a:xfrm>
            <a:off x="2584312" y="6453386"/>
            <a:ext cx="7023377" cy="404614"/>
          </a:xfrm>
        </p:spPr>
        <p:txBody>
          <a:bodyPr rtlCol="0"/>
          <a:lstStyle>
            <a:lvl1pPr algn="ctr">
              <a:defRPr>
                <a:solidFill>
                  <a:schemeClr val="tx2"/>
                </a:solidFill>
              </a:defRPr>
            </a:lvl1pPr>
          </a:lstStyle>
          <a:p>
            <a:pPr rtl="0"/>
            <a:endParaRPr lang="ru-RU" noProof="1"/>
          </a:p>
        </p:txBody>
      </p:sp>
      <p:sp>
        <p:nvSpPr>
          <p:cNvPr id="6" name="Номер слайда 5"/>
          <p:cNvSpPr>
            <a:spLocks noGrp="1"/>
          </p:cNvSpPr>
          <p:nvPr>
            <p:ph type="sldNum" sz="quarter" idx="12"/>
          </p:nvPr>
        </p:nvSpPr>
        <p:spPr>
          <a:xfrm>
            <a:off x="9830683"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7" name="Полилиния 6" title="Отметки-уголки"/>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lvl1pPr>
              <a:defRPr>
                <a:solidFill>
                  <a:schemeClr val="tx2"/>
                </a:solidFill>
              </a:defRPr>
            </a:lvl1pPr>
          </a:lstStyle>
          <a:p>
            <a:pPr rtl="0"/>
            <a:r>
              <a:rPr lang="ru-RU" noProof="1" smtClean="0"/>
              <a:t>Образец заголовка</a:t>
            </a:r>
            <a:endParaRPr lang="ru-RU" noProof="1"/>
          </a:p>
        </p:txBody>
      </p:sp>
      <p:sp>
        <p:nvSpPr>
          <p:cNvPr id="3" name="Объект 2"/>
          <p:cNvSpPr>
            <a:spLocks noGrp="1"/>
          </p:cNvSpPr>
          <p:nvPr>
            <p:ph sz="half" idx="1" hasCustomPrompt="1"/>
          </p:nvPr>
        </p:nvSpPr>
        <p:spPr>
          <a:xfrm>
            <a:off x="1371600" y="2285999"/>
            <a:ext cx="4447786" cy="3581401"/>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Объект 3"/>
          <p:cNvSpPr>
            <a:spLocks noGrp="1"/>
          </p:cNvSpPr>
          <p:nvPr>
            <p:ph sz="half" idx="2" hasCustomPrompt="1"/>
          </p:nvPr>
        </p:nvSpPr>
        <p:spPr>
          <a:xfrm>
            <a:off x="6525403" y="2285999"/>
            <a:ext cx="4447786" cy="3581401"/>
          </a:xfrm>
        </p:spPr>
        <p:txBody>
          <a:bodyPr rtlCol="0"/>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Дата 4"/>
          <p:cNvSpPr>
            <a:spLocks noGrp="1"/>
          </p:cNvSpPr>
          <p:nvPr>
            <p:ph type="dt" sz="half" idx="10"/>
          </p:nvPr>
        </p:nvSpPr>
        <p:spPr/>
        <p:txBody>
          <a:bodyPr rtlCol="0"/>
          <a:lstStyle/>
          <a:p>
            <a:pPr rtl="0"/>
            <a:fld id="{A7088400-CDC8-4849-A72E-926264E26C00}" type="datetime1">
              <a:rPr lang="ru-RU" noProof="1" smtClean="0"/>
              <a:t>18.05.2023</a:t>
            </a:fld>
            <a:endParaRPr lang="ru-RU" noProof="1"/>
          </a:p>
        </p:txBody>
      </p:sp>
      <p:sp>
        <p:nvSpPr>
          <p:cNvPr id="6" name="Нижний колонтитул 5"/>
          <p:cNvSpPr>
            <a:spLocks noGrp="1"/>
          </p:cNvSpPr>
          <p:nvPr>
            <p:ph type="ftr" sz="quarter" idx="11"/>
          </p:nvPr>
        </p:nvSpPr>
        <p:spPr/>
        <p:txBody>
          <a:bodyPr rtlCol="0"/>
          <a:lstStyle/>
          <a:p>
            <a:pPr rtl="0"/>
            <a:endParaRPr lang="ru-RU" noProof="1"/>
          </a:p>
        </p:txBody>
      </p:sp>
      <p:sp>
        <p:nvSpPr>
          <p:cNvPr id="7" name="Номер слайда 6"/>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485900"/>
          </a:xfrm>
        </p:spPr>
        <p:txBody>
          <a:bodyPr rtlCol="0"/>
          <a:lstStyle>
            <a:lvl1pPr>
              <a:defRPr>
                <a:solidFill>
                  <a:schemeClr val="tx2"/>
                </a:solidFill>
              </a:defRPr>
            </a:lvl1pPr>
          </a:lstStyle>
          <a:p>
            <a:pPr rtl="0"/>
            <a:r>
              <a:rPr lang="ru-RU" noProof="1" smtClean="0"/>
              <a:t>Образец заголовка</a:t>
            </a:r>
            <a:endParaRPr lang="ru-RU" noProof="1"/>
          </a:p>
        </p:txBody>
      </p:sp>
      <p:sp>
        <p:nvSpPr>
          <p:cNvPr id="3" name="Текст 2"/>
          <p:cNvSpPr>
            <a:spLocks noGrp="1"/>
          </p:cNvSpPr>
          <p:nvPr>
            <p:ph type="body" idx="1" hasCustomPrompt="1"/>
          </p:nvPr>
        </p:nvSpPr>
        <p:spPr>
          <a:xfrm>
            <a:off x="1371600"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4" name="Объект 3"/>
          <p:cNvSpPr>
            <a:spLocks noGrp="1"/>
          </p:cNvSpPr>
          <p:nvPr>
            <p:ph sz="half" idx="2" hasCustomPrompt="1"/>
          </p:nvPr>
        </p:nvSpPr>
        <p:spPr>
          <a:xfrm>
            <a:off x="1371600"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5" name="Текст 4"/>
          <p:cNvSpPr>
            <a:spLocks noGrp="1"/>
          </p:cNvSpPr>
          <p:nvPr>
            <p:ph type="body" sz="quarter" idx="3" hasCustomPrompt="1"/>
          </p:nvPr>
        </p:nvSpPr>
        <p:spPr>
          <a:xfrm>
            <a:off x="6525014" y="2340864"/>
            <a:ext cx="4443984" cy="823912"/>
          </a:xfrm>
        </p:spPr>
        <p:txBody>
          <a:bodyPr rtlCol="0"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ru-RU" noProof="1"/>
              <a:t>Щелкните, чтобы изменить стили текста образца слайда</a:t>
            </a:r>
          </a:p>
        </p:txBody>
      </p:sp>
      <p:sp>
        <p:nvSpPr>
          <p:cNvPr id="6" name="Объект 5"/>
          <p:cNvSpPr>
            <a:spLocks noGrp="1"/>
          </p:cNvSpPr>
          <p:nvPr>
            <p:ph sz="quarter" idx="4" hasCustomPrompt="1"/>
          </p:nvPr>
        </p:nvSpPr>
        <p:spPr>
          <a:xfrm>
            <a:off x="6525014" y="3305207"/>
            <a:ext cx="4443984" cy="2562193"/>
          </a:xfrm>
        </p:spPr>
        <p:txBody>
          <a:bodyPr rtlCol="0"/>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7" name="Дата 6"/>
          <p:cNvSpPr>
            <a:spLocks noGrp="1"/>
          </p:cNvSpPr>
          <p:nvPr>
            <p:ph type="dt" sz="half" idx="10"/>
          </p:nvPr>
        </p:nvSpPr>
        <p:spPr/>
        <p:txBody>
          <a:bodyPr rtlCol="0"/>
          <a:lstStyle/>
          <a:p>
            <a:pPr rtl="0"/>
            <a:fld id="{3849CBAE-AF0A-42A3-BDB4-1438573F8ABA}" type="datetime1">
              <a:rPr lang="ru-RU" noProof="1" smtClean="0"/>
              <a:t>18.05.2023</a:t>
            </a:fld>
            <a:endParaRPr lang="ru-RU" noProof="1"/>
          </a:p>
        </p:txBody>
      </p:sp>
      <p:sp>
        <p:nvSpPr>
          <p:cNvPr id="8" name="Нижний колонтитул 7"/>
          <p:cNvSpPr>
            <a:spLocks noGrp="1"/>
          </p:cNvSpPr>
          <p:nvPr>
            <p:ph type="ftr" sz="quarter" idx="11"/>
          </p:nvPr>
        </p:nvSpPr>
        <p:spPr/>
        <p:txBody>
          <a:bodyPr rtlCol="0"/>
          <a:lstStyle/>
          <a:p>
            <a:pPr rtl="0"/>
            <a:endParaRPr lang="ru-RU" noProof="1"/>
          </a:p>
        </p:txBody>
      </p:sp>
      <p:sp>
        <p:nvSpPr>
          <p:cNvPr id="9" name="Номер слайда 8"/>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rtlCol="0"/>
          <a:lstStyle/>
          <a:p>
            <a:pPr rtl="0"/>
            <a:r>
              <a:rPr lang="ru-RU" noProof="1" smtClean="0"/>
              <a:t>Образец заголовка</a:t>
            </a:r>
            <a:endParaRPr lang="ru-RU" noProof="1"/>
          </a:p>
        </p:txBody>
      </p:sp>
      <p:sp>
        <p:nvSpPr>
          <p:cNvPr id="3" name="Дата 2"/>
          <p:cNvSpPr>
            <a:spLocks noGrp="1"/>
          </p:cNvSpPr>
          <p:nvPr>
            <p:ph type="dt" sz="half" idx="10"/>
          </p:nvPr>
        </p:nvSpPr>
        <p:spPr/>
        <p:txBody>
          <a:bodyPr rtlCol="0"/>
          <a:lstStyle/>
          <a:p>
            <a:pPr rtl="0"/>
            <a:fld id="{71B284DF-F3AE-4C6D-B27A-5F5A94BB17DE}" type="datetime1">
              <a:rPr lang="ru-RU" noProof="1" smtClean="0"/>
              <a:t>18.05.2023</a:t>
            </a:fld>
            <a:endParaRPr lang="ru-RU" noProof="1"/>
          </a:p>
        </p:txBody>
      </p:sp>
      <p:sp>
        <p:nvSpPr>
          <p:cNvPr id="4" name="Нижний колонтитул 3"/>
          <p:cNvSpPr>
            <a:spLocks noGrp="1"/>
          </p:cNvSpPr>
          <p:nvPr>
            <p:ph type="ftr" sz="quarter" idx="11"/>
          </p:nvPr>
        </p:nvSpPr>
        <p:spPr/>
        <p:txBody>
          <a:bodyPr rtlCol="0"/>
          <a:lstStyle/>
          <a:p>
            <a:pPr rtl="0"/>
            <a:endParaRPr lang="ru-RU" noProof="1"/>
          </a:p>
        </p:txBody>
      </p:sp>
      <p:sp>
        <p:nvSpPr>
          <p:cNvPr id="5" name="Номер слайда 4"/>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Дата 1"/>
          <p:cNvSpPr>
            <a:spLocks noGrp="1"/>
          </p:cNvSpPr>
          <p:nvPr>
            <p:ph type="dt" sz="half" idx="10"/>
          </p:nvPr>
        </p:nvSpPr>
        <p:spPr/>
        <p:txBody>
          <a:bodyPr rtlCol="0"/>
          <a:lstStyle/>
          <a:p>
            <a:pPr rtl="0"/>
            <a:fld id="{C5CE0A4B-A8AC-45B6-9A53-81E2E3636ED8}" type="datetime1">
              <a:rPr lang="ru-RU" noProof="1" smtClean="0"/>
              <a:t>18.05.2023</a:t>
            </a:fld>
            <a:endParaRPr lang="ru-RU" noProof="1"/>
          </a:p>
        </p:txBody>
      </p:sp>
      <p:sp>
        <p:nvSpPr>
          <p:cNvPr id="3" name="Нижний колонтитул 2"/>
          <p:cNvSpPr>
            <a:spLocks noGrp="1"/>
          </p:cNvSpPr>
          <p:nvPr>
            <p:ph type="ftr" sz="quarter" idx="11"/>
          </p:nvPr>
        </p:nvSpPr>
        <p:spPr/>
        <p:txBody>
          <a:bodyPr rtlCol="0"/>
          <a:lstStyle/>
          <a:p>
            <a:pPr rtl="0"/>
            <a:endParaRPr lang="ru-RU" noProof="1"/>
          </a:p>
        </p:txBody>
      </p:sp>
      <p:sp>
        <p:nvSpPr>
          <p:cNvPr id="4" name="Номер слайда 3"/>
          <p:cNvSpPr>
            <a:spLocks noGrp="1"/>
          </p:cNvSpPr>
          <p:nvPr>
            <p:ph type="sldNum" sz="quarter" idx="12"/>
          </p:nvPr>
        </p:nvSpPr>
        <p:spPr/>
        <p:txBody>
          <a:bodyPr rtlCol="0"/>
          <a:lstStyle/>
          <a:p>
            <a:pPr rtl="0"/>
            <a:fld id="{69E57DC2-970A-4B3E-BB1C-7A09969E49DF}" type="slidenum">
              <a:rPr lang="ru-RU" noProof="1" dirty="0" smtClean="0"/>
              <a:t>‹#›</a:t>
            </a:fld>
            <a:endParaRPr lang="ru-RU" noProof="1"/>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Объект с подписью">
    <p:spTree>
      <p:nvGrpSpPr>
        <p:cNvPr id="1" name=""/>
        <p:cNvGrpSpPr/>
        <p:nvPr/>
      </p:nvGrpSpPr>
      <p:grpSpPr>
        <a:xfrm>
          <a:off x="0" y="0"/>
          <a:ext cx="0" cy="0"/>
          <a:chOff x="0" y="0"/>
          <a:chExt cx="0" cy="0"/>
        </a:xfrm>
      </p:grpSpPr>
      <p:sp>
        <p:nvSpPr>
          <p:cNvPr id="8" name="Прямоугольник 7" title="Фоновая фигура"/>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Заголовок 1"/>
          <p:cNvSpPr>
            <a:spLocks noGrp="1"/>
          </p:cNvSpPr>
          <p:nvPr>
            <p:ph type="title"/>
          </p:nvPr>
        </p:nvSpPr>
        <p:spPr>
          <a:xfrm>
            <a:off x="723900" y="685800"/>
            <a:ext cx="3855720" cy="2157884"/>
          </a:xfrm>
        </p:spPr>
        <p:txBody>
          <a:bodyPr rtlCol="0" anchor="t">
            <a:noAutofit/>
          </a:bodyPr>
          <a:lstStyle>
            <a:lvl1pPr>
              <a:lnSpc>
                <a:spcPct val="84000"/>
              </a:lnSpc>
              <a:defRPr sz="4800" baseline="0">
                <a:solidFill>
                  <a:schemeClr val="tx2"/>
                </a:solidFill>
              </a:defRPr>
            </a:lvl1pPr>
          </a:lstStyle>
          <a:p>
            <a:pPr rtl="0"/>
            <a:r>
              <a:rPr lang="ru-RU" noProof="1" smtClean="0"/>
              <a:t>Образец заголовка</a:t>
            </a:r>
            <a:endParaRPr lang="ru-RU" noProof="1"/>
          </a:p>
        </p:txBody>
      </p:sp>
      <p:sp>
        <p:nvSpPr>
          <p:cNvPr id="3" name="Объект 2"/>
          <p:cNvSpPr>
            <a:spLocks noGrp="1"/>
          </p:cNvSpPr>
          <p:nvPr>
            <p:ph idx="1" hasCustomPrompt="1"/>
          </p:nvPr>
        </p:nvSpPr>
        <p:spPr>
          <a:xfrm>
            <a:off x="6256020" y="685801"/>
            <a:ext cx="5212080" cy="5175250"/>
          </a:xfrm>
        </p:spPr>
        <p:txBody>
          <a:bodyPr rtlCol="0"/>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Текст 3"/>
          <p:cNvSpPr>
            <a:spLocks noGrp="1"/>
          </p:cNvSpPr>
          <p:nvPr>
            <p:ph type="body" sz="half" idx="2"/>
          </p:nvPr>
        </p:nvSpPr>
        <p:spPr>
          <a:xfrm>
            <a:off x="723900" y="2856344"/>
            <a:ext cx="3855720" cy="3011056"/>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noProof="1" smtClean="0"/>
              <a:t>Образец текста</a:t>
            </a:r>
          </a:p>
        </p:txBody>
      </p:sp>
      <p:sp>
        <p:nvSpPr>
          <p:cNvPr id="5" name="Дата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CE424DF1-A180-4FEF-B716-7D70235CFA39}" type="datetime1">
              <a:rPr lang="ru-RU" noProof="1" smtClean="0"/>
              <a:t>18.05.2023</a:t>
            </a:fld>
            <a:endParaRPr lang="ru-RU" noProof="1"/>
          </a:p>
        </p:txBody>
      </p:sp>
      <p:sp>
        <p:nvSpPr>
          <p:cNvPr id="6" name="Нижний колонтитул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ru-RU" noProof="1"/>
          </a:p>
        </p:txBody>
      </p:sp>
      <p:sp>
        <p:nvSpPr>
          <p:cNvPr id="7" name="Номер слайда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Разделительная линия"/>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Рисунок с подписью">
    <p:spTree>
      <p:nvGrpSpPr>
        <p:cNvPr id="1" name=""/>
        <p:cNvGrpSpPr/>
        <p:nvPr/>
      </p:nvGrpSpPr>
      <p:grpSpPr>
        <a:xfrm>
          <a:off x="0" y="0"/>
          <a:ext cx="0" cy="0"/>
          <a:chOff x="0" y="0"/>
          <a:chExt cx="0" cy="0"/>
        </a:xfrm>
      </p:grpSpPr>
      <p:sp>
        <p:nvSpPr>
          <p:cNvPr id="8" name="Прямоугольник 7" title="Фоновая фигура"/>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Заголовок 1"/>
          <p:cNvSpPr>
            <a:spLocks noGrp="1"/>
          </p:cNvSpPr>
          <p:nvPr>
            <p:ph type="title"/>
          </p:nvPr>
        </p:nvSpPr>
        <p:spPr>
          <a:xfrm>
            <a:off x="723900" y="685800"/>
            <a:ext cx="3855720" cy="2157884"/>
          </a:xfrm>
        </p:spPr>
        <p:txBody>
          <a:bodyPr rtlCol="0" anchor="t">
            <a:normAutofit/>
          </a:bodyPr>
          <a:lstStyle>
            <a:lvl1pPr>
              <a:lnSpc>
                <a:spcPct val="84000"/>
              </a:lnSpc>
              <a:defRPr sz="4800" baseline="0"/>
            </a:lvl1pPr>
          </a:lstStyle>
          <a:p>
            <a:pPr rtl="0"/>
            <a:r>
              <a:rPr lang="ru-RU" noProof="1" smtClean="0"/>
              <a:t>Образец заголовка</a:t>
            </a:r>
            <a:endParaRPr lang="ru-RU" noProof="1"/>
          </a:p>
        </p:txBody>
      </p:sp>
      <p:sp>
        <p:nvSpPr>
          <p:cNvPr id="3" name="Рисунок 2"/>
          <p:cNvSpPr>
            <a:spLocks noGrp="1" noChangeAspect="1"/>
          </p:cNvSpPr>
          <p:nvPr>
            <p:ph type="pic" idx="1" hasCustomPrompt="1"/>
          </p:nvPr>
        </p:nvSpPr>
        <p:spPr>
          <a:xfrm>
            <a:off x="5532120" y="0"/>
            <a:ext cx="6659880" cy="6857999"/>
          </a:xfrm>
        </p:spPr>
        <p:txBody>
          <a:bodyPr rtlCol="0"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ru-RU" noProof="1"/>
              <a:t>Щелкните значок, чтобы добавить изображение</a:t>
            </a:r>
          </a:p>
        </p:txBody>
      </p:sp>
      <p:sp>
        <p:nvSpPr>
          <p:cNvPr id="4" name="Текст 3"/>
          <p:cNvSpPr>
            <a:spLocks noGrp="1"/>
          </p:cNvSpPr>
          <p:nvPr>
            <p:ph type="body" sz="half" idx="2"/>
          </p:nvPr>
        </p:nvSpPr>
        <p:spPr>
          <a:xfrm>
            <a:off x="723900" y="2855968"/>
            <a:ext cx="3855720" cy="3011432"/>
          </a:xfrm>
        </p:spPr>
        <p:txBody>
          <a:bodyPr rtlCol="0"/>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ru-RU" noProof="1" smtClean="0"/>
              <a:t>Образец текста</a:t>
            </a:r>
          </a:p>
        </p:txBody>
      </p:sp>
      <p:sp>
        <p:nvSpPr>
          <p:cNvPr id="5" name="Дата 4"/>
          <p:cNvSpPr>
            <a:spLocks noGrp="1"/>
          </p:cNvSpPr>
          <p:nvPr>
            <p:ph type="dt" sz="half" idx="10"/>
          </p:nvPr>
        </p:nvSpPr>
        <p:spPr>
          <a:xfrm>
            <a:off x="723900" y="6453386"/>
            <a:ext cx="1204572" cy="404614"/>
          </a:xfrm>
        </p:spPr>
        <p:txBody>
          <a:bodyPr rtlCol="0"/>
          <a:lstStyle>
            <a:lvl1pPr>
              <a:defRPr>
                <a:solidFill>
                  <a:schemeClr val="tx2"/>
                </a:solidFill>
              </a:defRPr>
            </a:lvl1pPr>
          </a:lstStyle>
          <a:p>
            <a:pPr rtl="0"/>
            <a:fld id="{055A7CB3-46D4-4B4A-A661-60E13D0BC640}" type="datetime1">
              <a:rPr lang="ru-RU" noProof="1" smtClean="0"/>
              <a:t>18.05.2023</a:t>
            </a:fld>
            <a:endParaRPr lang="ru-RU" noProof="1"/>
          </a:p>
        </p:txBody>
      </p:sp>
      <p:sp>
        <p:nvSpPr>
          <p:cNvPr id="6" name="Нижний колонтитул 5"/>
          <p:cNvSpPr>
            <a:spLocks noGrp="1"/>
          </p:cNvSpPr>
          <p:nvPr>
            <p:ph type="ftr" sz="quarter" idx="11"/>
          </p:nvPr>
        </p:nvSpPr>
        <p:spPr>
          <a:xfrm>
            <a:off x="2205945" y="6453386"/>
            <a:ext cx="2373675" cy="404614"/>
          </a:xfrm>
        </p:spPr>
        <p:txBody>
          <a:bodyPr rtlCol="0"/>
          <a:lstStyle>
            <a:lvl1pPr>
              <a:defRPr>
                <a:solidFill>
                  <a:schemeClr val="tx2"/>
                </a:solidFill>
              </a:defRPr>
            </a:lvl1pPr>
          </a:lstStyle>
          <a:p>
            <a:pPr rtl="0"/>
            <a:endParaRPr lang="ru-RU" noProof="1"/>
          </a:p>
        </p:txBody>
      </p:sp>
      <p:sp>
        <p:nvSpPr>
          <p:cNvPr id="7" name="Номер слайда 6"/>
          <p:cNvSpPr>
            <a:spLocks noGrp="1"/>
          </p:cNvSpPr>
          <p:nvPr>
            <p:ph type="sldNum" sz="quarter" idx="12"/>
          </p:nvPr>
        </p:nvSpPr>
        <p:spPr>
          <a:xfrm>
            <a:off x="9883140" y="6453386"/>
            <a:ext cx="1596292" cy="404614"/>
          </a:xfrm>
        </p:spPr>
        <p:txBody>
          <a:bodyPr rtlCol="0"/>
          <a:lstStyle>
            <a:lvl1pPr>
              <a:defRPr>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Разделительная линия"/>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pPr rtl="0"/>
            <a:r>
              <a:rPr lang="ru-RU" noProof="1"/>
              <a:t>Образец заголовка</a:t>
            </a:r>
          </a:p>
        </p:txBody>
      </p:sp>
      <p:sp>
        <p:nvSpPr>
          <p:cNvPr id="3" name="Текст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rtl="0"/>
            <a:r>
              <a:rPr lang="ru-RU" noProof="1"/>
              <a:t>Щелкните, чтобы изменить стили текста образца слайда</a:t>
            </a:r>
          </a:p>
          <a:p>
            <a:pPr lvl="1" rtl="0"/>
            <a:r>
              <a:rPr lang="ru-RU" noProof="1"/>
              <a:t>Второй уровень</a:t>
            </a:r>
          </a:p>
          <a:p>
            <a:pPr lvl="2" rtl="0"/>
            <a:r>
              <a:rPr lang="ru-RU" noProof="1"/>
              <a:t>Третий уровень</a:t>
            </a:r>
          </a:p>
          <a:p>
            <a:pPr lvl="3" rtl="0"/>
            <a:r>
              <a:rPr lang="ru-RU" noProof="1"/>
              <a:t>Четвертый уровень</a:t>
            </a:r>
          </a:p>
          <a:p>
            <a:pPr lvl="4" rtl="0"/>
            <a:r>
              <a:rPr lang="ru-RU" noProof="1"/>
              <a:t>Пятый уровень</a:t>
            </a:r>
          </a:p>
        </p:txBody>
      </p:sp>
      <p:sp>
        <p:nvSpPr>
          <p:cNvPr id="4" name="Дата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pPr rtl="0"/>
            <a:fld id="{648AAA74-EBDF-4065-BA01-EAD1E46D84DC}" type="datetime1">
              <a:rPr lang="ru-RU" noProof="1" smtClean="0"/>
              <a:t>18.05.2023</a:t>
            </a:fld>
            <a:endParaRPr lang="ru-RU" noProof="1"/>
          </a:p>
        </p:txBody>
      </p:sp>
      <p:sp>
        <p:nvSpPr>
          <p:cNvPr id="5" name="Нижний колонтитул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pPr rtl="0"/>
            <a:endParaRPr lang="ru-RU" noProof="1"/>
          </a:p>
        </p:txBody>
      </p:sp>
      <p:sp>
        <p:nvSpPr>
          <p:cNvPr id="6" name="Номер слайда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pPr rtl="0"/>
            <a:fld id="{69E57DC2-970A-4B3E-BB1C-7A09969E49DF}" type="slidenum">
              <a:rPr lang="ru-RU" noProof="1" dirty="0" smtClean="0"/>
              <a:pPr/>
              <a:t>‹#›</a:t>
            </a:fld>
            <a:endParaRPr lang="ru-RU" noProof="1"/>
          </a:p>
        </p:txBody>
      </p:sp>
      <p:sp>
        <p:nvSpPr>
          <p:cNvPr id="9" name="Прямоугольник 8" title="Боковая панель"/>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Прямоугольник 47">
            <a:extLst>
              <a:ext uri="{FF2B5EF4-FFF2-40B4-BE49-F238E27FC236}">
                <a16:creationId xmlns:a16="http://schemas.microsoft.com/office/drawing/2014/main" id="{56C94072-1B34-48FB-9A9C-5A9A0FFC8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1"/>
          </a:p>
        </p:txBody>
      </p:sp>
      <p:pic>
        <p:nvPicPr>
          <p:cNvPr id="23" name="Рисунок 22" descr="очень крупный план графика">
            <a:extLst>
              <a:ext uri="{FF2B5EF4-FFF2-40B4-BE49-F238E27FC236}">
                <a16:creationId xmlns:a16="http://schemas.microsoft.com/office/drawing/2014/main" id="{B38A25AE-7B44-4EC1-BC0C-CF0FFF036705}"/>
              </a:ext>
            </a:extLst>
          </p:cNvPr>
          <p:cNvPicPr>
            <a:picLocks noChangeAspect="1"/>
          </p:cNvPicPr>
          <p:nvPr/>
        </p:nvPicPr>
        <p:blipFill rotWithShape="1">
          <a:blip r:embed="rId3"/>
          <a:srcRect t="10000"/>
          <a:stretch/>
        </p:blipFill>
        <p:spPr>
          <a:xfrm>
            <a:off x="20" y="10"/>
            <a:ext cx="12191980" cy="6857990"/>
          </a:xfrm>
          <a:prstGeom prst="rect">
            <a:avLst/>
          </a:prstGeom>
        </p:spPr>
      </p:pic>
      <p:sp>
        <p:nvSpPr>
          <p:cNvPr id="52" name="Полилиния: фигура 51">
            <a:extLst>
              <a:ext uri="{FF2B5EF4-FFF2-40B4-BE49-F238E27FC236}">
                <a16:creationId xmlns:a16="http://schemas.microsoft.com/office/drawing/2014/main" id="{A5019358-4900-4555-99FF-EF6AE90B8E3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Прямоугольник 49">
            <a:extLst>
              <a:ext uri="{FF2B5EF4-FFF2-40B4-BE49-F238E27FC236}">
                <a16:creationId xmlns:a16="http://schemas.microsoft.com/office/drawing/2014/main" id="{1D5941F3-0256-4E90-BBBC-5A6EDEB8E0A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ru-RU" noProof="1"/>
          </a:p>
        </p:txBody>
      </p:sp>
      <p:sp>
        <p:nvSpPr>
          <p:cNvPr id="2" name="Заголовок 1">
            <a:extLst>
              <a:ext uri="{FF2B5EF4-FFF2-40B4-BE49-F238E27FC236}">
                <a16:creationId xmlns:a16="http://schemas.microsoft.com/office/drawing/2014/main" id="{E9347C47-EF1D-4B02-906B-219155AD8D0F}"/>
              </a:ext>
            </a:extLst>
          </p:cNvPr>
          <p:cNvSpPr>
            <a:spLocks noGrp="1"/>
          </p:cNvSpPr>
          <p:nvPr>
            <p:ph type="ctrTitle"/>
          </p:nvPr>
        </p:nvSpPr>
        <p:spPr>
          <a:xfrm>
            <a:off x="6298010" y="4316627"/>
            <a:ext cx="5268177" cy="1390779"/>
          </a:xfrm>
        </p:spPr>
        <p:txBody>
          <a:bodyPr rtlCol="0">
            <a:normAutofit/>
          </a:bodyPr>
          <a:lstStyle/>
          <a:p>
            <a:pPr algn="l"/>
            <a:r>
              <a:rPr lang="ru-RU" sz="4000" dirty="0">
                <a:solidFill>
                  <a:schemeClr val="bg1"/>
                </a:solidFill>
              </a:rPr>
              <a:t>Графический</a:t>
            </a:r>
            <a:br>
              <a:rPr lang="ru-RU" sz="4000" dirty="0">
                <a:solidFill>
                  <a:schemeClr val="bg1"/>
                </a:solidFill>
              </a:rPr>
            </a:br>
            <a:r>
              <a:rPr lang="ru-RU" sz="4000" dirty="0">
                <a:solidFill>
                  <a:schemeClr val="bg1"/>
                </a:solidFill>
              </a:rPr>
              <a:t>проект</a:t>
            </a:r>
            <a:endParaRPr lang="ru-RU" sz="4000" noProof="1">
              <a:solidFill>
                <a:schemeClr val="bg1"/>
              </a:solidFill>
            </a:endParaRPr>
          </a:p>
        </p:txBody>
      </p:sp>
      <p:sp>
        <p:nvSpPr>
          <p:cNvPr id="3" name="Подзаголовок 2">
            <a:extLst>
              <a:ext uri="{FF2B5EF4-FFF2-40B4-BE49-F238E27FC236}">
                <a16:creationId xmlns:a16="http://schemas.microsoft.com/office/drawing/2014/main" id="{36A0527F-C5FD-4E9B-9F21-5D1FBA31314B}"/>
              </a:ext>
            </a:extLst>
          </p:cNvPr>
          <p:cNvSpPr>
            <a:spLocks noGrp="1"/>
          </p:cNvSpPr>
          <p:nvPr>
            <p:ph type="subTitle" idx="1"/>
          </p:nvPr>
        </p:nvSpPr>
        <p:spPr>
          <a:xfrm>
            <a:off x="6298010" y="5707406"/>
            <a:ext cx="5268177" cy="405069"/>
          </a:xfrm>
        </p:spPr>
        <p:txBody>
          <a:bodyPr rtlCol="0">
            <a:noAutofit/>
          </a:bodyPr>
          <a:lstStyle/>
          <a:p>
            <a:pPr algn="l" rtl="0">
              <a:spcAft>
                <a:spcPts val="600"/>
              </a:spcAft>
            </a:pPr>
            <a:r>
              <a:rPr lang="ru-RU" sz="2000" noProof="1" smtClean="0">
                <a:solidFill>
                  <a:srgbClr val="FFFFFF"/>
                </a:solidFill>
              </a:rPr>
              <a:t>Нагорнова Ксения, 10-3</a:t>
            </a:r>
            <a:endParaRPr lang="ru-RU" sz="2000" noProof="1">
              <a:solidFill>
                <a:srgbClr val="FFFFFF"/>
              </a:solidFill>
            </a:endParaRPr>
          </a:p>
        </p:txBody>
      </p:sp>
    </p:spTree>
    <p:extLst>
      <p:ext uri="{BB962C8B-B14F-4D97-AF65-F5344CB8AC3E}">
        <p14:creationId xmlns:p14="http://schemas.microsoft.com/office/powerpoint/2010/main" val="7455761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357184"/>
          </a:xfrm>
        </p:spPr>
        <p:txBody>
          <a:bodyPr>
            <a:normAutofit fontScale="90000"/>
          </a:bodyPr>
          <a:lstStyle/>
          <a:p>
            <a:r>
              <a:rPr lang="ru-RU" sz="5000" dirty="0"/>
              <a:t>Постановка </a:t>
            </a:r>
            <a:r>
              <a:rPr lang="ru-RU" sz="5000" dirty="0" smtClean="0"/>
              <a:t>задачи</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3" name="Объект 2"/>
          <p:cNvSpPr>
            <a:spLocks noGrp="1"/>
          </p:cNvSpPr>
          <p:nvPr>
            <p:ph sz="half" idx="1"/>
          </p:nvPr>
        </p:nvSpPr>
        <p:spPr>
          <a:xfrm>
            <a:off x="1371600" y="2042985"/>
            <a:ext cx="4815016" cy="3824416"/>
          </a:xfrm>
        </p:spPr>
        <p:txBody>
          <a:bodyPr>
            <a:noAutofit/>
          </a:bodyPr>
          <a:lstStyle/>
          <a:p>
            <a:pPr marL="0" indent="0">
              <a:buNone/>
            </a:pPr>
            <a:r>
              <a:rPr lang="ru-RU" sz="1500" dirty="0"/>
              <a:t>Дано множество точек на плоскости. Выберем из этого множества две точки и проведем через них прямую. Назовем дистанцией такую величину, что на расстоянии от прямой не меньше, чем дистанция лежит хотя бы половина оставшихся точек множества (кроме этих двух). Найти такую пару точек, у которой дистанция будет минимальна. В качестве ответа: выделить эти две точки, нарисовать проходящую через них прямую, выделить точки, лежащие на дистанции, нарисовать дистанцию (отрезок от одной из самых удаленных точек до прямой), а также "коридор" (две прямые, параллельные найденной прямой, находящиеся на найденной дистанции).</a:t>
            </a:r>
          </a:p>
        </p:txBody>
      </p:sp>
      <p:pic>
        <p:nvPicPr>
          <p:cNvPr id="5" name="Объект 4"/>
          <p:cNvPicPr>
            <a:picLocks noGrp="1"/>
          </p:cNvPicPr>
          <p:nvPr>
            <p:ph sz="half" idx="2"/>
          </p:nvPr>
        </p:nvPicPr>
        <p:blipFill>
          <a:blip r:embed="rId2"/>
          <a:stretch>
            <a:fillRect/>
          </a:stretch>
        </p:blipFill>
        <p:spPr>
          <a:xfrm>
            <a:off x="6682489" y="1705233"/>
            <a:ext cx="4290311" cy="4162168"/>
          </a:xfrm>
          <a:prstGeom prst="rect">
            <a:avLst/>
          </a:prstGeom>
        </p:spPr>
      </p:pic>
    </p:spTree>
    <p:extLst>
      <p:ext uri="{BB962C8B-B14F-4D97-AF65-F5344CB8AC3E}">
        <p14:creationId xmlns:p14="http://schemas.microsoft.com/office/powerpoint/2010/main" val="27298166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1357184"/>
          </a:xfrm>
        </p:spPr>
        <p:txBody>
          <a:bodyPr>
            <a:normAutofit fontScale="90000"/>
          </a:bodyPr>
          <a:lstStyle/>
          <a:p>
            <a:r>
              <a:rPr lang="ru-RU" sz="5000" dirty="0"/>
              <a:t>Элементы управления</a:t>
            </a:r>
            <a:r>
              <a:rPr lang="ru-RU" sz="5000" dirty="0" smtClean="0"/>
              <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3" name="Объект 2"/>
          <p:cNvSpPr>
            <a:spLocks noGrp="1"/>
          </p:cNvSpPr>
          <p:nvPr>
            <p:ph sz="half" idx="1"/>
          </p:nvPr>
        </p:nvSpPr>
        <p:spPr>
          <a:xfrm>
            <a:off x="1371600" y="2796745"/>
            <a:ext cx="4815016" cy="949412"/>
          </a:xfrm>
        </p:spPr>
        <p:txBody>
          <a:bodyPr>
            <a:noAutofit/>
          </a:bodyPr>
          <a:lstStyle/>
          <a:p>
            <a:r>
              <a:rPr lang="ru-RU" dirty="0" smtClean="0"/>
              <a:t>Добавление точки</a:t>
            </a:r>
          </a:p>
          <a:p>
            <a:r>
              <a:rPr lang="ru-RU" dirty="0" smtClean="0"/>
              <a:t>Добавление случайных точек</a:t>
            </a:r>
            <a:endParaRPr lang="ru-RU" dirty="0"/>
          </a:p>
        </p:txBody>
      </p:sp>
      <p:pic>
        <p:nvPicPr>
          <p:cNvPr id="5" name="Объект 4"/>
          <p:cNvPicPr>
            <a:picLocks noGrp="1" noChangeAspect="1"/>
          </p:cNvPicPr>
          <p:nvPr>
            <p:ph sz="half" idx="2"/>
          </p:nvPr>
        </p:nvPicPr>
        <p:blipFill>
          <a:blip r:embed="rId2"/>
          <a:stretch>
            <a:fillRect/>
          </a:stretch>
        </p:blipFill>
        <p:spPr>
          <a:xfrm>
            <a:off x="7930867" y="685800"/>
            <a:ext cx="3041933" cy="5181600"/>
          </a:xfrm>
          <a:prstGeom prst="rect">
            <a:avLst/>
          </a:prstGeom>
        </p:spPr>
      </p:pic>
    </p:spTree>
    <p:extLst>
      <p:ext uri="{BB962C8B-B14F-4D97-AF65-F5344CB8AC3E}">
        <p14:creationId xmlns:p14="http://schemas.microsoft.com/office/powerpoint/2010/main" val="50612566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689919"/>
          </a:xfrm>
        </p:spPr>
        <p:txBody>
          <a:bodyPr>
            <a:normAutofit fontScale="90000"/>
          </a:bodyPr>
          <a:lstStyle/>
          <a:p>
            <a:r>
              <a:rPr lang="ru-RU" sz="5000" dirty="0" smtClean="0"/>
              <a:t>Добавление мышью</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3" name="Объект 2"/>
          <p:cNvSpPr>
            <a:spLocks noGrp="1"/>
          </p:cNvSpPr>
          <p:nvPr>
            <p:ph sz="half" idx="1"/>
          </p:nvPr>
        </p:nvSpPr>
        <p:spPr>
          <a:xfrm>
            <a:off x="1371600" y="2796744"/>
            <a:ext cx="4633783" cy="1528121"/>
          </a:xfrm>
        </p:spPr>
        <p:txBody>
          <a:bodyPr>
            <a:noAutofit/>
          </a:bodyPr>
          <a:lstStyle/>
          <a:p>
            <a:r>
              <a:rPr lang="ru-RU" dirty="0" smtClean="0"/>
              <a:t>Левая кнопка мыши – добавление точки</a:t>
            </a:r>
          </a:p>
          <a:p>
            <a:r>
              <a:rPr lang="ru-RU" dirty="0" smtClean="0"/>
              <a:t>Правая кнопка мыши – выбор точки для прямой</a:t>
            </a:r>
            <a:endParaRPr lang="ru-RU" dirty="0"/>
          </a:p>
        </p:txBody>
      </p:sp>
      <p:pic>
        <p:nvPicPr>
          <p:cNvPr id="7" name="Объект 6"/>
          <p:cNvPicPr>
            <a:picLocks noGrp="1" noChangeAspect="1"/>
          </p:cNvPicPr>
          <p:nvPr>
            <p:ph sz="half" idx="2"/>
          </p:nvPr>
        </p:nvPicPr>
        <p:blipFill>
          <a:blip r:embed="rId2"/>
          <a:stretch>
            <a:fillRect/>
          </a:stretch>
        </p:blipFill>
        <p:spPr>
          <a:xfrm>
            <a:off x="6005383" y="1375719"/>
            <a:ext cx="5301491" cy="4491681"/>
          </a:xfrm>
          <a:prstGeom prst="rect">
            <a:avLst/>
          </a:prstGeom>
        </p:spPr>
      </p:pic>
    </p:spTree>
    <p:extLst>
      <p:ext uri="{BB962C8B-B14F-4D97-AF65-F5344CB8AC3E}">
        <p14:creationId xmlns:p14="http://schemas.microsoft.com/office/powerpoint/2010/main" val="379338453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772297"/>
          </a:xfrm>
        </p:spPr>
        <p:txBody>
          <a:bodyPr>
            <a:normAutofit fontScale="90000"/>
          </a:bodyPr>
          <a:lstStyle/>
          <a:p>
            <a:r>
              <a:rPr lang="ru-RU" sz="5000" dirty="0" smtClean="0"/>
              <a:t>Структуры данных</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9" name="Rectangle 2"/>
          <p:cNvSpPr>
            <a:spLocks noGrp="1" noChangeArrowheads="1"/>
          </p:cNvSpPr>
          <p:nvPr>
            <p:ph sz="half" idx="1"/>
          </p:nvPr>
        </p:nvSpPr>
        <p:spPr bwMode="auto">
          <a:xfrm>
            <a:off x="819666" y="1458097"/>
            <a:ext cx="5136291" cy="686341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000" b="0" i="0" u="none" strike="noStrike" cap="none" normalizeH="0" baseline="0" dirty="0" err="1" smtClean="0">
                <a:ln>
                  <a:noFill/>
                </a:ln>
                <a:solidFill>
                  <a:srgbClr val="CC7832"/>
                </a:solidFill>
                <a:effectLst/>
                <a:latin typeface="JetBrains Mono"/>
              </a:rPr>
              <a:t>package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app</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err="1" smtClean="0">
                <a:ln>
                  <a:noFill/>
                </a:ln>
                <a:solidFill>
                  <a:srgbClr val="CC7832"/>
                </a:solidFill>
                <a:effectLst/>
                <a:latin typeface="JetBrains Mono"/>
              </a:rPr>
              <a:t>import</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java.util.Objects</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class</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FFC66D"/>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pointB</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9876AA"/>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9876AA"/>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System.</a:t>
            </a:r>
            <a:r>
              <a:rPr kumimoji="0" lang="ru-RU" altLang="ru-RU" sz="1000" b="0" i="1" u="none" strike="noStrike" cap="none" normalizeH="0" baseline="0" dirty="0" err="1" smtClean="0">
                <a:ln>
                  <a:noFill/>
                </a:ln>
                <a:solidFill>
                  <a:srgbClr val="9876AA"/>
                </a:solidFill>
                <a:effectLst/>
                <a:latin typeface="JetBrains Mono"/>
              </a:rPr>
              <a:t>out</a:t>
            </a:r>
            <a:r>
              <a:rPr kumimoji="0" lang="ru-RU" altLang="ru-RU" sz="1000" b="0" i="0" u="none" strike="noStrike" cap="none" normalizeH="0" baseline="0" dirty="0" err="1" smtClean="0">
                <a:ln>
                  <a:noFill/>
                </a:ln>
                <a:solidFill>
                  <a:srgbClr val="A9B7C6"/>
                </a:solidFill>
                <a:effectLst/>
                <a:latin typeface="JetBrains Mono"/>
              </a:rPr>
              <a:t>.println</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9876AA"/>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6A8759"/>
                </a:solidFill>
                <a:effectLst/>
                <a:latin typeface="JetBrains Mono"/>
              </a:rPr>
              <a:t>" "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System.</a:t>
            </a:r>
            <a:r>
              <a:rPr kumimoji="0" lang="ru-RU" altLang="ru-RU" sz="1000" b="0" i="1" u="none" strike="noStrike" cap="none" normalizeH="0" baseline="0" dirty="0" err="1" smtClean="0">
                <a:ln>
                  <a:noFill/>
                </a:ln>
                <a:solidFill>
                  <a:srgbClr val="9876AA"/>
                </a:solidFill>
                <a:effectLst/>
                <a:latin typeface="JetBrains Mono"/>
              </a:rPr>
              <a:t>out</a:t>
            </a:r>
            <a:r>
              <a:rPr kumimoji="0" lang="ru-RU" altLang="ru-RU" sz="1000" b="0" i="0" u="none" strike="noStrike" cap="none" normalizeH="0" baseline="0" dirty="0" err="1" smtClean="0">
                <a:ln>
                  <a:noFill/>
                </a:ln>
                <a:solidFill>
                  <a:srgbClr val="A9B7C6"/>
                </a:solidFill>
                <a:effectLst/>
                <a:latin typeface="JetBrains Mono"/>
              </a:rPr>
              <a:t>.println</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pointB.</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9876AA"/>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6A8759"/>
                </a:solidFill>
                <a:effectLst/>
                <a:latin typeface="JetBrains Mono"/>
              </a:rPr>
              <a:t>" "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pointB.</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FFC66D"/>
                </a:solidFill>
                <a:effectLst/>
                <a:latin typeface="JetBrains Mono"/>
              </a:rPr>
              <a:t>getDistance</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pointC</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xA</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xB</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yA</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yB</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xC</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A9B7C6"/>
                </a:solidFill>
                <a:effectLst/>
                <a:latin typeface="JetBrains Mono"/>
              </a:rPr>
              <a:t>pointC.</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yC</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A9B7C6"/>
                </a:solidFill>
                <a:effectLst/>
                <a:latin typeface="JetBrains Mono"/>
              </a:rPr>
              <a:t>pointC.</a:t>
            </a:r>
            <a:r>
              <a:rPr kumimoji="0" lang="ru-RU" altLang="ru-RU" sz="1000" b="0" i="0" u="none" strike="noStrike" cap="none" normalizeH="0" baseline="0" dirty="0" err="1" smtClean="0">
                <a:ln>
                  <a:noFill/>
                </a:ln>
                <a:solidFill>
                  <a:srgbClr val="9876AA"/>
                </a:solidFill>
                <a:effectLst/>
                <a:latin typeface="JetBrains Mono"/>
              </a:rPr>
              <a:t>pos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 = </a:t>
            </a:r>
            <a:r>
              <a:rPr kumimoji="0" lang="ru-RU" altLang="ru-RU" sz="1000" b="0" i="0" u="none" strike="noStrike" cap="none" normalizeH="0" baseline="0" dirty="0" err="1" smtClean="0">
                <a:ln>
                  <a:noFill/>
                </a:ln>
                <a:solidFill>
                  <a:srgbClr val="A9B7C6"/>
                </a:solidFill>
                <a:effectLst/>
                <a:latin typeface="JetBrains Mono"/>
              </a:rPr>
              <a:t>yB-yA</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 a=</a:t>
            </a:r>
            <a:r>
              <a:rPr kumimoji="0" lang="ru-RU" altLang="ru-RU" sz="1000" b="0" i="0" u="none" strike="noStrike" cap="none" normalizeH="0" baseline="0" dirty="0" smtClean="0">
                <a:ln>
                  <a:noFill/>
                </a:ln>
                <a:solidFill>
                  <a:srgbClr val="6897BB"/>
                </a:solidFill>
                <a:effectLst/>
                <a:latin typeface="JetBrains Mono"/>
              </a:rPr>
              <a:t>0.0000000000001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 = </a:t>
            </a:r>
            <a:r>
              <a:rPr kumimoji="0" lang="ru-RU" altLang="ru-RU" sz="1000" b="0" i="0" u="none" strike="noStrike" cap="none" normalizeH="0" baseline="0" dirty="0" err="1" smtClean="0">
                <a:ln>
                  <a:noFill/>
                </a:ln>
                <a:solidFill>
                  <a:srgbClr val="A9B7C6"/>
                </a:solidFill>
                <a:effectLst/>
                <a:latin typeface="JetBrains Mono"/>
              </a:rPr>
              <a:t>xA-xB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 b=</a:t>
            </a:r>
            <a:r>
              <a:rPr kumimoji="0" lang="ru-RU" altLang="ru-RU" sz="1000" b="0" i="0" u="none" strike="noStrike" cap="none" normalizeH="0" baseline="0" dirty="0" smtClean="0">
                <a:ln>
                  <a:noFill/>
                </a:ln>
                <a:solidFill>
                  <a:srgbClr val="6897BB"/>
                </a:solidFill>
                <a:effectLst/>
                <a:latin typeface="JetBrains Mono"/>
              </a:rPr>
              <a:t>0.0000000000001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c = </a:t>
            </a:r>
            <a:r>
              <a:rPr kumimoji="0" lang="ru-RU" altLang="ru-RU" sz="1000" b="0" i="0" u="none" strike="noStrike" cap="none" normalizeH="0" baseline="0" dirty="0" err="1" smtClean="0">
                <a:ln>
                  <a:noFill/>
                </a:ln>
                <a:solidFill>
                  <a:srgbClr val="A9B7C6"/>
                </a:solidFill>
                <a:effectLst/>
                <a:latin typeface="JetBrains Mono"/>
              </a:rPr>
              <a:t>yA</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xB-yB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xA</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d = </a:t>
            </a:r>
            <a:r>
              <a:rPr kumimoji="0" lang="ru-RU" altLang="ru-RU" sz="1000" b="0" i="0" u="none" strike="noStrike" cap="none" normalizeH="0" baseline="0" dirty="0" err="1" smtClean="0">
                <a:ln>
                  <a:noFill/>
                </a:ln>
                <a:solidFill>
                  <a:srgbClr val="A9B7C6"/>
                </a:solidFill>
                <a:effectLst/>
                <a:latin typeface="JetBrains Mono"/>
              </a:rPr>
              <a:t>Math.</a:t>
            </a:r>
            <a:r>
              <a:rPr kumimoji="0" lang="ru-RU" altLang="ru-RU" sz="1000" b="0" i="1" u="none" strike="noStrike" cap="none" normalizeH="0" baseline="0" dirty="0" err="1" smtClean="0">
                <a:ln>
                  <a:noFill/>
                </a:ln>
                <a:solidFill>
                  <a:srgbClr val="A9B7C6"/>
                </a:solidFill>
                <a:effectLst/>
                <a:latin typeface="JetBrains Mono"/>
              </a:rPr>
              <a:t>abs</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err="1" smtClean="0">
                <a:ln>
                  <a:noFill/>
                </a:ln>
                <a:solidFill>
                  <a:srgbClr val="A9B7C6"/>
                </a:solidFill>
                <a:effectLst/>
                <a:latin typeface="JetBrains Mono"/>
              </a:rPr>
              <a:t>xC+b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yC+c</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Math.</a:t>
            </a:r>
            <a:r>
              <a:rPr kumimoji="0" lang="ru-RU" altLang="ru-RU" sz="1000" b="0" i="1" u="none" strike="noStrike" cap="none" normalizeH="0" baseline="0" dirty="0" err="1" smtClean="0">
                <a:ln>
                  <a:noFill/>
                </a:ln>
                <a:solidFill>
                  <a:srgbClr val="A9B7C6"/>
                </a:solidFill>
                <a:effectLst/>
                <a:latin typeface="JetBrains Mono"/>
              </a:rPr>
              <a:t>sqrt</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err="1" smtClean="0">
                <a:ln>
                  <a:noFill/>
                </a:ln>
                <a:solidFill>
                  <a:srgbClr val="A9B7C6"/>
                </a:solidFill>
                <a:effectLst/>
                <a:latin typeface="JetBrains Mono"/>
              </a:rPr>
              <a:t>a+b</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return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d</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Override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boolean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FFC66D"/>
                </a:solidFill>
                <a:effectLst/>
                <a:latin typeface="JetBrains Mono"/>
              </a:rPr>
              <a:t>equals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Object</a:t>
            </a:r>
            <a:r>
              <a:rPr kumimoji="0" lang="ru-RU" altLang="ru-RU" sz="1000" b="0" i="0" u="none" strike="noStrike" cap="none" normalizeH="0" baseline="0" dirty="0" smtClean="0">
                <a:ln>
                  <a:noFill/>
                </a:ln>
                <a:solidFill>
                  <a:srgbClr val="A9B7C6"/>
                </a:solidFill>
                <a:effectLst/>
                <a:latin typeface="JetBrains Mono"/>
              </a:rPr>
              <a:t> o)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o) </a:t>
            </a:r>
            <a:r>
              <a:rPr kumimoji="0" lang="ru-RU" altLang="ru-RU" sz="1000" b="0" i="0" u="none" strike="noStrike" cap="none" normalizeH="0" baseline="0" dirty="0" err="1" smtClean="0">
                <a:ln>
                  <a:noFill/>
                </a:ln>
                <a:solidFill>
                  <a:srgbClr val="CC7832"/>
                </a:solidFill>
                <a:effectLst/>
                <a:latin typeface="JetBrains Mono"/>
              </a:rPr>
              <a:t>return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true</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(o == </a:t>
            </a:r>
            <a:r>
              <a:rPr kumimoji="0" lang="ru-RU" altLang="ru-RU" sz="1000" b="0" i="0" u="none" strike="noStrike" cap="none" normalizeH="0" baseline="0" dirty="0" err="1" smtClean="0">
                <a:ln>
                  <a:noFill/>
                </a:ln>
                <a:solidFill>
                  <a:srgbClr val="CC7832"/>
                </a:solidFill>
                <a:effectLst/>
                <a:latin typeface="JetBrains Mono"/>
              </a:rPr>
              <a:t>null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getClass</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A9B7C6"/>
                </a:solidFill>
                <a:effectLst/>
                <a:latin typeface="JetBrains Mono"/>
              </a:rPr>
              <a:t>o.getClass</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return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false</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o</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return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Objects.</a:t>
            </a:r>
            <a:r>
              <a:rPr kumimoji="0" lang="ru-RU" altLang="ru-RU" sz="1000" b="0" i="1" u="none" strike="noStrike" cap="none" normalizeH="0" baseline="0" dirty="0" err="1" smtClean="0">
                <a:ln>
                  <a:noFill/>
                </a:ln>
                <a:solidFill>
                  <a:srgbClr val="A9B7C6"/>
                </a:solidFill>
                <a:effectLst/>
                <a:latin typeface="JetBrains Mono"/>
              </a:rPr>
              <a:t>equals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A9B7C6"/>
                </a:solidFill>
                <a:effectLst/>
                <a:latin typeface="JetBrains Mono"/>
              </a:rPr>
              <a:t>) &amp;&amp; </a:t>
            </a:r>
            <a:r>
              <a:rPr kumimoji="0" lang="ru-RU" altLang="ru-RU" sz="1000" b="0" i="0" u="none" strike="noStrike" cap="none" normalizeH="0" baseline="0" dirty="0" err="1" smtClean="0">
                <a:ln>
                  <a:noFill/>
                </a:ln>
                <a:solidFill>
                  <a:srgbClr val="A9B7C6"/>
                </a:solidFill>
                <a:effectLst/>
                <a:latin typeface="JetBrains Mono"/>
              </a:rPr>
              <a:t>Objects.</a:t>
            </a:r>
            <a:r>
              <a:rPr kumimoji="0" lang="ru-RU" altLang="ru-RU" sz="1000" b="0" i="1" u="none" strike="noStrike" cap="none" normalizeH="0" baseline="0" dirty="0" err="1" smtClean="0">
                <a:ln>
                  <a:noFill/>
                </a:ln>
                <a:solidFill>
                  <a:srgbClr val="A9B7C6"/>
                </a:solidFill>
                <a:effectLst/>
                <a:latin typeface="JetBrains Mono"/>
              </a:rPr>
              <a:t>equals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Override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int</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FFC66D"/>
                </a:solidFill>
                <a:effectLst/>
                <a:latin typeface="JetBrains Mono"/>
              </a:rPr>
              <a:t>hashCode</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return</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Objects.</a:t>
            </a:r>
            <a:r>
              <a:rPr kumimoji="0" lang="ru-RU" altLang="ru-RU" sz="1000" b="0" i="1" u="none" strike="noStrike" cap="none" normalizeH="0" baseline="0" dirty="0" err="1" smtClean="0">
                <a:ln>
                  <a:noFill/>
                </a:ln>
                <a:solidFill>
                  <a:srgbClr val="A9B7C6"/>
                </a:solidFill>
                <a:effectLst/>
                <a:latin typeface="JetBrains Mono"/>
              </a:rPr>
              <a:t>hash</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a:t>
            </a:r>
            <a:endParaRPr kumimoji="0" lang="ru-RU" altLang="ru-RU" sz="1800" b="0" i="0" u="none" strike="noStrike" cap="none" normalizeH="0" baseline="0" dirty="0" smtClean="0">
              <a:ln>
                <a:noFill/>
              </a:ln>
              <a:solidFill>
                <a:schemeClr val="tx1"/>
              </a:solidFill>
              <a:effectLst/>
              <a:latin typeface="Arial" panose="020B0604020202020204" pitchFamily="34" charset="0"/>
            </a:endParaRPr>
          </a:p>
        </p:txBody>
      </p:sp>
      <p:sp>
        <p:nvSpPr>
          <p:cNvPr id="14" name="Rectangle 6"/>
          <p:cNvSpPr>
            <a:spLocks noGrp="1" noChangeArrowheads="1"/>
          </p:cNvSpPr>
          <p:nvPr>
            <p:ph sz="half" idx="2"/>
          </p:nvPr>
        </p:nvSpPr>
        <p:spPr bwMode="auto">
          <a:xfrm>
            <a:off x="5955958" y="1458097"/>
            <a:ext cx="5395784" cy="91146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Класс задачи</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JsonTypeInfo</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use</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BBB529"/>
                </a:solidFill>
                <a:effectLst/>
                <a:latin typeface="JetBrains Mono"/>
              </a:rPr>
              <a:t>JsonTypeInfo</a:t>
            </a:r>
            <a:r>
              <a:rPr kumimoji="0" lang="ru-RU" altLang="ru-RU" sz="1000" b="0" i="0" u="none" strike="noStrike" cap="none" normalizeH="0" baseline="0" dirty="0" err="1" smtClean="0">
                <a:ln>
                  <a:noFill/>
                </a:ln>
                <a:solidFill>
                  <a:srgbClr val="A9B7C6"/>
                </a:solidFill>
                <a:effectLst/>
                <a:latin typeface="JetBrains Mono"/>
              </a:rPr>
              <a:t>.Id.</a:t>
            </a:r>
            <a:r>
              <a:rPr kumimoji="0" lang="ru-RU" altLang="ru-RU" sz="1000" b="0" i="1" u="none" strike="noStrike" cap="none" normalizeH="0" baseline="0" dirty="0" err="1" smtClean="0">
                <a:ln>
                  <a:noFill/>
                </a:ln>
                <a:solidFill>
                  <a:srgbClr val="9876AA"/>
                </a:solidFill>
                <a:effectLst/>
                <a:latin typeface="JetBrains Mono"/>
              </a:rPr>
              <a:t>CLASS</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property</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smtClean="0">
                <a:ln>
                  <a:noFill/>
                </a:ln>
                <a:solidFill>
                  <a:srgbClr val="6A8759"/>
                </a:solidFill>
                <a:effectLst/>
                <a:latin typeface="JetBrains Mono"/>
              </a:rPr>
              <a:t>"@</a:t>
            </a:r>
            <a:r>
              <a:rPr kumimoji="0" lang="ru-RU" altLang="ru-RU" sz="1000" b="0" i="0" u="none" strike="noStrike" cap="none" normalizeH="0" baseline="0" dirty="0" err="1" smtClean="0">
                <a:ln>
                  <a:noFill/>
                </a:ln>
                <a:solidFill>
                  <a:srgbClr val="6A8759"/>
                </a:solidFill>
                <a:effectLst/>
                <a:latin typeface="JetBrains Mono"/>
              </a:rPr>
              <a:t>class</a:t>
            </a:r>
            <a:r>
              <a:rPr kumimoji="0" lang="ru-RU" altLang="ru-RU" sz="1000" b="0" i="0" u="none" strike="noStrike" cap="none" normalizeH="0" baseline="0" dirty="0" smtClean="0">
                <a:ln>
                  <a:noFill/>
                </a:ln>
                <a:solidFill>
                  <a:srgbClr val="6A8759"/>
                </a:solidFill>
                <a:effectLst/>
                <a:latin typeface="JetBrains Mono"/>
              </a:rPr>
              <a:t>"</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class</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Task</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Вещественная система координат задачи</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CoordinateSystem2d </a:t>
            </a:r>
            <a:r>
              <a:rPr kumimoji="0" lang="ru-RU" altLang="ru-RU" sz="1000" b="0" i="0" u="none" strike="noStrike" cap="none" normalizeH="0" baseline="0" dirty="0" err="1" smtClean="0">
                <a:ln>
                  <a:noFill/>
                </a:ln>
                <a:solidFill>
                  <a:srgbClr val="9876AA"/>
                </a:solidFill>
                <a:effectLst/>
                <a:latin typeface="JetBrains Mono"/>
              </a:rPr>
              <a:t>ownCS</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точек (начальный)</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points</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линий</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точек выделенных</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JsonIgnore</a:t>
            </a:r>
            <a:r>
              <a:rPr kumimoji="0" lang="ru-RU" altLang="ru-RU" sz="1000" b="0" i="0" u="none" strike="noStrike" cap="none" normalizeH="0" baseline="0" dirty="0" smtClean="0">
                <a:ln>
                  <a:noFill/>
                </a:ln>
                <a:solidFill>
                  <a:srgbClr val="808080"/>
                </a:solidFill>
                <a:effectLst/>
                <a:latin typeface="JetBrains Mono"/>
              </a:rPr>
              <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selected</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точек выживших</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survived</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дистанций выживших точек</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Double</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двух точек на минимальной дистанции</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minDist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точек на дистанции(которые не в </a:t>
            </a:r>
            <a:r>
              <a:rPr kumimoji="0" lang="ru-RU" altLang="ru-RU" sz="1000" b="0" i="1" u="none" strike="noStrike" cap="none" normalizeH="0" baseline="0" dirty="0" err="1" smtClean="0">
                <a:ln>
                  <a:noFill/>
                </a:ln>
                <a:solidFill>
                  <a:srgbClr val="629755"/>
                </a:solidFill>
                <a:effectLst/>
                <a:latin typeface="JetBrains Mono"/>
              </a:rPr>
              <a:t>minDist</a:t>
            </a:r>
            <a:r>
              <a:rPr kumimoji="0" lang="ru-RU" altLang="ru-RU" sz="1000" b="0" i="1" u="none" strike="noStrike" cap="none" normalizeH="0" baseline="0" dirty="0" smtClean="0">
                <a:ln>
                  <a:noFill/>
                </a:ln>
                <a:solidFill>
                  <a:srgbClr val="629755"/>
                </a:solidFill>
                <a:effectLst/>
                <a:latin typeface="JetBrains Mono"/>
              </a:rPr>
              <a:t> и не на макс. дистанции)</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dist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Список точек для рисования </a:t>
            </a:r>
            <a:r>
              <a:rPr kumimoji="0" lang="ru-RU" altLang="ru-RU" sz="1000" b="0" i="1" u="none" strike="noStrike" cap="none" normalizeH="0" baseline="0" dirty="0" err="1" smtClean="0">
                <a:ln>
                  <a:noFill/>
                </a:ln>
                <a:solidFill>
                  <a:srgbClr val="629755"/>
                </a:solidFill>
                <a:effectLst/>
                <a:latin typeface="JetBrains Mono"/>
              </a:rPr>
              <a:t>макс.дист</a:t>
            </a:r>
            <a:r>
              <a:rPr kumimoji="0" lang="ru-RU" altLang="ru-RU" sz="1000" b="0" i="1" u="none" strike="noStrike" cap="none" normalizeH="0" baseline="0" dirty="0" smtClean="0">
                <a:ln>
                  <a:noFill/>
                </a:ln>
                <a:solidFill>
                  <a:srgbClr val="629755"/>
                </a:solidFill>
                <a:effectLst/>
                <a:latin typeface="JetBrains Mono"/>
              </a:rPr>
              <a:t> и коридора</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r>
              <a:rPr kumimoji="0" lang="ru-RU" altLang="ru-RU" sz="1000" b="0" i="0" u="none" strike="noStrike" cap="none" normalizeH="0" baseline="0" dirty="0" smtClean="0">
                <a:ln>
                  <a:noFill/>
                </a:ln>
                <a:solidFill>
                  <a:srgbClr val="BBB529"/>
                </a:solidFill>
                <a:effectLst/>
                <a:latin typeface="JetBrains Mono"/>
              </a:rPr>
              <a:t>@</a:t>
            </a:r>
            <a:r>
              <a:rPr kumimoji="0" lang="ru-RU" altLang="ru-RU" sz="1000" b="0" i="0" u="none" strike="noStrike" cap="none" normalizeH="0" baseline="0" dirty="0" err="1" smtClean="0">
                <a:ln>
                  <a:noFill/>
                </a:ln>
                <a:solidFill>
                  <a:srgbClr val="BBB529"/>
                </a:solidFill>
                <a:effectLst/>
                <a:latin typeface="JetBrains Mono"/>
              </a:rPr>
              <a:t>Getter</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BBB529"/>
                </a:solidFill>
                <a:effectLst/>
                <a:latin typeface="JetBrains Mono"/>
              </a:rPr>
              <a:t>JsonIgnore</a:t>
            </a:r>
            <a:r>
              <a:rPr kumimoji="0" lang="ru-RU" altLang="ru-RU" sz="1000" b="0" i="0" u="none" strike="noStrike" cap="none" normalizeH="0" baseline="0" dirty="0" smtClean="0">
                <a:ln>
                  <a:noFill/>
                </a:ln>
                <a:solidFill>
                  <a:srgbClr val="BBB529"/>
                </a:solidFill>
                <a:effectLst/>
                <a:latin typeface="JetBrains Mono"/>
              </a:rPr>
              <a:t/>
            </a:r>
            <a:br>
              <a:rPr kumimoji="0" lang="ru-RU" altLang="ru-RU" sz="1000" b="0" i="0" u="none" strike="noStrike" cap="none" normalizeH="0" baseline="0" dirty="0" smtClean="0">
                <a:ln>
                  <a:noFill/>
                </a:ln>
                <a:solidFill>
                  <a:srgbClr val="BBB529"/>
                </a:solidFill>
                <a:effectLst/>
                <a:latin typeface="JetBrains Mono"/>
              </a:rPr>
            </a:br>
            <a:r>
              <a:rPr kumimoji="0" lang="ru-RU" altLang="ru-RU" sz="1000" b="0" i="0" u="none" strike="noStrike" cap="none" normalizeH="0" baseline="0" dirty="0" smtClean="0">
                <a:ln>
                  <a:noFill/>
                </a:ln>
                <a:solidFill>
                  <a:srgbClr val="BBB529"/>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private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final</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ArrayList</a:t>
            </a:r>
            <a:r>
              <a:rPr kumimoji="0" lang="ru-RU" altLang="ru-RU" sz="1000" b="0" i="0" u="none" strike="noStrike" cap="none" normalizeH="0" baseline="0" dirty="0" smtClean="0">
                <a:ln>
                  <a:noFill/>
                </a:ln>
                <a:solidFill>
                  <a:srgbClr val="A9B7C6"/>
                </a:solidFill>
                <a:effectLst/>
                <a:latin typeface="JetBrains Mono"/>
              </a:rPr>
              <a:t>&lt;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&gt; </a:t>
            </a:r>
            <a:r>
              <a:rPr kumimoji="0" lang="ru-RU" altLang="ru-RU" sz="1000" b="0" i="0" u="none" strike="noStrike" cap="none" normalizeH="0" baseline="0" dirty="0" err="1" smtClean="0">
                <a:ln>
                  <a:noFill/>
                </a:ln>
                <a:solidFill>
                  <a:srgbClr val="9876AA"/>
                </a:solidFill>
                <a:effectLst/>
                <a:latin typeface="JetBrains Mono"/>
              </a:rPr>
              <a:t>wlist</a:t>
            </a:r>
            <a:r>
              <a:rPr kumimoji="0" lang="ru-RU" altLang="ru-RU" sz="1000" b="0" i="0" u="none" strike="noStrike" cap="none" normalizeH="0" baseline="0" dirty="0" smtClean="0">
                <a:ln>
                  <a:noFill/>
                </a:ln>
                <a:solidFill>
                  <a:srgbClr val="CC7832"/>
                </a:solidFill>
                <a:effectLst/>
                <a:latin typeface="JetBrains Mono"/>
              </a:rPr>
              <a:t>;</a:t>
            </a:r>
            <a:endParaRPr kumimoji="0" lang="ru-RU" altLang="ru-RU"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3356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3.75E-6 -2.96296E-6 L 3.75E-6 -0.25 " pathEditMode="relative" rAng="0" ptsTypes="AA">
                                      <p:cBhvr>
                                        <p:cTn id="6" dur="2000" fill="hold"/>
                                        <p:tgtEl>
                                          <p:spTgt spid="9">
                                            <p:txEl>
                                              <p:pRg st="0" end="0"/>
                                            </p:txEl>
                                          </p:spTgt>
                                        </p:tgtEl>
                                        <p:attrNameLst>
                                          <p:attrName>ppt_x</p:attrName>
                                          <p:attrName>ppt_y</p:attrName>
                                        </p:attrNameLst>
                                      </p:cBhvr>
                                      <p:rCtr x="0" y="-12500"/>
                                    </p:animMotion>
                                  </p:childTnLst>
                                </p:cTn>
                              </p:par>
                            </p:childTnLst>
                          </p:cTn>
                        </p:par>
                      </p:childTnLst>
                    </p:cTn>
                  </p:par>
                  <p:par>
                    <p:cTn id="7" fill="hold">
                      <p:stCondLst>
                        <p:cond delay="indefinite"/>
                      </p:stCondLst>
                      <p:childTnLst>
                        <p:par>
                          <p:cTn id="8" fill="hold">
                            <p:stCondLst>
                              <p:cond delay="0"/>
                            </p:stCondLst>
                            <p:childTnLst>
                              <p:par>
                                <p:cTn id="9" presetID="64" presetClass="path" presetSubtype="0" accel="50000" decel="50000" fill="hold" nodeType="clickEffect">
                                  <p:stCondLst>
                                    <p:cond delay="0"/>
                                  </p:stCondLst>
                                  <p:childTnLst>
                                    <p:animMotion origin="layout" path="M 4.375E-6 -7.40741E-7 L -0.00352 -0.9375 " pathEditMode="relative" rAng="0" ptsTypes="AA">
                                      <p:cBhvr>
                                        <p:cTn id="10" dur="4000" fill="hold"/>
                                        <p:tgtEl>
                                          <p:spTgt spid="14">
                                            <p:txEl>
                                              <p:pRg st="0" end="0"/>
                                            </p:txEl>
                                          </p:spTgt>
                                        </p:tgtEl>
                                        <p:attrNameLst>
                                          <p:attrName>ppt_x</p:attrName>
                                          <p:attrName>ppt_y</p:attrName>
                                        </p:attrNameLst>
                                      </p:cBhvr>
                                      <p:rCtr x="-182" y="-46875"/>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683903"/>
          </a:xfrm>
        </p:spPr>
        <p:txBody>
          <a:bodyPr>
            <a:normAutofit fontScale="90000"/>
          </a:bodyPr>
          <a:lstStyle/>
          <a:p>
            <a:r>
              <a:rPr lang="ru-RU" sz="5000" dirty="0" smtClean="0"/>
              <a:t>Рисование</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3" name="Объект 2"/>
          <p:cNvSpPr>
            <a:spLocks noGrp="1"/>
          </p:cNvSpPr>
          <p:nvPr>
            <p:ph sz="half" idx="1"/>
          </p:nvPr>
        </p:nvSpPr>
        <p:spPr>
          <a:xfrm>
            <a:off x="1371600" y="3396064"/>
            <a:ext cx="3035643" cy="372752"/>
          </a:xfrm>
        </p:spPr>
        <p:txBody>
          <a:bodyPr>
            <a:noAutofit/>
          </a:bodyPr>
          <a:lstStyle/>
          <a:p>
            <a:r>
              <a:rPr lang="ru-RU" b="1" dirty="0" smtClean="0">
                <a:latin typeface="Century Gothic" panose="020B0502020202020204" pitchFamily="34" charset="0"/>
                <a:ea typeface="Times New Roman" panose="02020603050405020304" pitchFamily="18" charset="0"/>
                <a:cs typeface="Times New Roman" panose="02020603050405020304" pitchFamily="18" charset="0"/>
              </a:rPr>
              <a:t>canvas.drawRect()</a:t>
            </a:r>
          </a:p>
          <a:p>
            <a:pPr marL="0" indent="0">
              <a:buNone/>
            </a:pPr>
            <a:endParaRPr lang="ru-RU" dirty="0">
              <a:latin typeface="Century Gothic" panose="020B0502020202020204" pitchFamily="34" charset="0"/>
              <a:ea typeface="Times New Roman" panose="02020603050405020304" pitchFamily="18" charset="0"/>
              <a:cs typeface="Times New Roman" panose="02020603050405020304" pitchFamily="18" charset="0"/>
            </a:endParaRPr>
          </a:p>
        </p:txBody>
      </p:sp>
      <p:pic>
        <p:nvPicPr>
          <p:cNvPr id="6" name="Рисунок 5"/>
          <p:cNvPicPr>
            <a:picLocks noChangeAspect="1"/>
          </p:cNvPicPr>
          <p:nvPr/>
        </p:nvPicPr>
        <p:blipFill>
          <a:blip r:embed="rId2"/>
          <a:stretch>
            <a:fillRect/>
          </a:stretch>
        </p:blipFill>
        <p:spPr>
          <a:xfrm>
            <a:off x="5782963" y="1369703"/>
            <a:ext cx="5189837" cy="4521488"/>
          </a:xfrm>
          <a:prstGeom prst="rect">
            <a:avLst/>
          </a:prstGeom>
        </p:spPr>
      </p:pic>
    </p:spTree>
    <p:extLst>
      <p:ext uri="{BB962C8B-B14F-4D97-AF65-F5344CB8AC3E}">
        <p14:creationId xmlns:p14="http://schemas.microsoft.com/office/powerpoint/2010/main" val="16268926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371600" y="685800"/>
            <a:ext cx="9601200" cy="706395"/>
          </a:xfrm>
        </p:spPr>
        <p:txBody>
          <a:bodyPr>
            <a:normAutofit fontScale="90000"/>
          </a:bodyPr>
          <a:lstStyle/>
          <a:p>
            <a:r>
              <a:rPr lang="ru-RU" sz="5000" dirty="0" smtClean="0"/>
              <a:t>Решение задачи</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
        <p:nvSpPr>
          <p:cNvPr id="7" name="Rectangle 2"/>
          <p:cNvSpPr>
            <a:spLocks noGrp="1" noChangeArrowheads="1"/>
          </p:cNvSpPr>
          <p:nvPr>
            <p:ph sz="half" idx="1"/>
          </p:nvPr>
        </p:nvSpPr>
        <p:spPr bwMode="auto">
          <a:xfrm>
            <a:off x="1371600" y="1392195"/>
            <a:ext cx="5211468" cy="9325630"/>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000" b="0" i="1" u="none" strike="noStrike" cap="none" normalizeH="0" baseline="0" dirty="0" smtClean="0">
                <a:ln>
                  <a:noFill/>
                </a:ln>
                <a:solidFill>
                  <a:srgbClr val="629755"/>
                </a:solidFill>
                <a:effectLst/>
                <a:latin typeface="JetBrains Mono"/>
              </a:rPr>
              <a:t>/**</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 Решить</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1" u="none" strike="noStrike" cap="none" normalizeH="0" baseline="0" dirty="0" smtClean="0">
                <a:ln>
                  <a:noFill/>
                </a:ln>
                <a:solidFill>
                  <a:srgbClr val="629755"/>
                </a:solidFill>
                <a:effectLst/>
                <a:latin typeface="JetBrains Mono"/>
              </a:rPr>
              <a:t> */</a:t>
            </a:r>
            <a:br>
              <a:rPr kumimoji="0" lang="ru-RU" altLang="ru-RU" sz="1000" b="0" i="1" u="none" strike="noStrike" cap="none" normalizeH="0" baseline="0" dirty="0" smtClean="0">
                <a:ln>
                  <a:noFill/>
                </a:ln>
                <a:solidFill>
                  <a:srgbClr val="629755"/>
                </a:solidFill>
                <a:effectLst/>
                <a:latin typeface="JetBrains Mono"/>
              </a:rPr>
            </a:br>
            <a:r>
              <a:rPr kumimoji="0" lang="ru-RU" altLang="ru-RU" sz="1000" b="0" i="0" u="none" strike="noStrike" cap="none" normalizeH="0" baseline="0" dirty="0" err="1" smtClean="0">
                <a:ln>
                  <a:noFill/>
                </a:ln>
                <a:solidFill>
                  <a:srgbClr val="CC7832"/>
                </a:solidFill>
                <a:effectLst/>
                <a:latin typeface="JetBrains Mono"/>
              </a:rPr>
              <a:t>public</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void</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FFC66D"/>
                </a:solidFill>
                <a:effectLst/>
                <a:latin typeface="JetBrains Mono"/>
              </a:rPr>
              <a:t>solve</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selected</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selected</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//создаём массив выживших точек</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s: </a:t>
            </a:r>
            <a:r>
              <a:rPr kumimoji="0" lang="ru-RU" altLang="ru-RU" sz="1000" b="0" i="0" u="none" strike="noStrike" cap="none" normalizeH="0" baseline="0" dirty="0" err="1" smtClean="0">
                <a:ln>
                  <a:noFill/>
                </a:ln>
                <a:solidFill>
                  <a:srgbClr val="9876AA"/>
                </a:solidFill>
                <a:effectLst/>
                <a:latin typeface="JetBrains Mono"/>
              </a:rPr>
              <a:t>points</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selected</a:t>
            </a:r>
            <a:r>
              <a:rPr kumimoji="0" lang="ru-RU" altLang="ru-RU" sz="1000" b="0" i="0" u="none" strike="noStrike" cap="none" normalizeH="0" baseline="0" dirty="0" err="1" smtClean="0">
                <a:ln>
                  <a:noFill/>
                </a:ln>
                <a:solidFill>
                  <a:srgbClr val="A9B7C6"/>
                </a:solidFill>
                <a:effectLst/>
                <a:latin typeface="JetBrains Mono"/>
              </a:rPr>
              <a:t>.contains</a:t>
            </a:r>
            <a:r>
              <a:rPr kumimoji="0" lang="ru-RU" altLang="ru-RU" sz="1000" b="0" i="0" u="none" strike="noStrike" cap="none" normalizeH="0" baseline="0" dirty="0" smtClean="0">
                <a:ln>
                  <a:noFill/>
                </a:ln>
                <a:solidFill>
                  <a:srgbClr val="A9B7C6"/>
                </a:solidFill>
                <a:effectLst/>
                <a:latin typeface="JetBrains Mono"/>
              </a:rPr>
              <a:t>(s)) </a:t>
            </a:r>
            <a:r>
              <a:rPr kumimoji="0" lang="ru-RU" altLang="ru-RU" sz="1000" b="0" i="0" u="none" strike="noStrike" cap="none" normalizeH="0" baseline="0" dirty="0" err="1" smtClean="0">
                <a:ln>
                  <a:noFill/>
                </a:ln>
                <a:solidFill>
                  <a:srgbClr val="9876AA"/>
                </a:solidFill>
                <a:effectLst/>
                <a:latin typeface="JetBrains Mono"/>
              </a:rPr>
              <a:t>survived</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(s)</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t: </a:t>
            </a:r>
            <a:r>
              <a:rPr kumimoji="0" lang="ru-RU" altLang="ru-RU" sz="1000" b="0" i="0" u="none" strike="noStrike" cap="none" normalizeH="0" baseline="0" dirty="0" err="1" smtClean="0">
                <a:ln>
                  <a:noFill/>
                </a:ln>
                <a:solidFill>
                  <a:srgbClr val="9876AA"/>
                </a:solidFill>
                <a:effectLst/>
                <a:latin typeface="JetBrains Mono"/>
              </a:rPr>
              <a:t>survived</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l = </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l.getDistance</a:t>
            </a:r>
            <a:r>
              <a:rPr kumimoji="0" lang="ru-RU" altLang="ru-RU" sz="1000" b="0" i="0" u="none" strike="noStrike" cap="none" normalizeH="0" baseline="0" dirty="0" smtClean="0">
                <a:ln>
                  <a:noFill/>
                </a:ln>
                <a:solidFill>
                  <a:srgbClr val="A9B7C6"/>
                </a:solidFill>
                <a:effectLst/>
                <a:latin typeface="JetBrains Mono"/>
              </a:rPr>
              <a:t>(t))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//сортировка и вывод дистанций выживших точек</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Collections.</a:t>
            </a:r>
            <a:r>
              <a:rPr kumimoji="0" lang="ru-RU" altLang="ru-RU" sz="1000" b="0" i="1" u="none" strike="noStrike" cap="none" normalizeH="0" baseline="0" dirty="0" err="1" smtClean="0">
                <a:ln>
                  <a:noFill/>
                </a:ln>
                <a:solidFill>
                  <a:srgbClr val="A9B7C6"/>
                </a:solidFill>
                <a:effectLst/>
                <a:latin typeface="JetBrains Mono"/>
              </a:rPr>
              <a:t>sort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ds</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System.</a:t>
            </a:r>
            <a:r>
              <a:rPr kumimoji="0" lang="ru-RU" altLang="ru-RU" sz="1000" b="0" i="1" u="none" strike="noStrike" cap="none" normalizeH="0" baseline="0" dirty="0" err="1" smtClean="0">
                <a:ln>
                  <a:noFill/>
                </a:ln>
                <a:solidFill>
                  <a:srgbClr val="9876AA"/>
                </a:solidFill>
                <a:effectLst/>
                <a:latin typeface="JetBrains Mono"/>
              </a:rPr>
              <a:t>out</a:t>
            </a:r>
            <a:r>
              <a:rPr kumimoji="0" lang="ru-RU" altLang="ru-RU" sz="1000" b="0" i="0" u="none" strike="noStrike" cap="none" normalizeH="0" baseline="0" dirty="0" err="1" smtClean="0">
                <a:ln>
                  <a:noFill/>
                </a:ln>
                <a:solidFill>
                  <a:srgbClr val="A9B7C6"/>
                </a:solidFill>
                <a:effectLst/>
                <a:latin typeface="JetBrains Mono"/>
              </a:rPr>
              <a:t>.println</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ds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u:</a:t>
            </a:r>
            <a:r>
              <a:rPr kumimoji="0" lang="ru-RU" altLang="ru-RU" sz="1000" b="0" i="0" u="none" strike="noStrike" cap="none" normalizeH="0" baseline="0" dirty="0" smtClean="0">
                <a:ln>
                  <a:noFill/>
                </a:ln>
                <a:solidFill>
                  <a:srgbClr val="9876AA"/>
                </a:solidFill>
                <a:effectLst/>
                <a:latin typeface="JetBrains Mono"/>
              </a:rPr>
              <a:t>survived</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l = </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l.getDistance</a:t>
            </a:r>
            <a:r>
              <a:rPr kumimoji="0" lang="ru-RU" altLang="ru-RU" sz="1000" b="0" i="0" u="none" strike="noStrike" cap="none" normalizeH="0" baseline="0" dirty="0" smtClean="0">
                <a:ln>
                  <a:noFill/>
                </a:ln>
                <a:solidFill>
                  <a:srgbClr val="A9B7C6"/>
                </a:solidFill>
                <a:effectLst/>
                <a:latin typeface="JetBrains Mono"/>
              </a:rPr>
              <a:t>(u)==</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 || </a:t>
            </a:r>
            <a:r>
              <a:rPr kumimoji="0" lang="ru-RU" altLang="ru-RU" sz="1000" b="0" i="0" u="none" strike="noStrike" cap="none" normalizeH="0" baseline="0" dirty="0" err="1" smtClean="0">
                <a:ln>
                  <a:noFill/>
                </a:ln>
                <a:solidFill>
                  <a:srgbClr val="A9B7C6"/>
                </a:solidFill>
                <a:effectLst/>
                <a:latin typeface="JetBrains Mono"/>
              </a:rPr>
              <a:t>l.getDistance</a:t>
            </a:r>
            <a:r>
              <a:rPr kumimoji="0" lang="ru-RU" altLang="ru-RU" sz="1000" b="0" i="0" u="none" strike="noStrike" cap="none" normalizeH="0" baseline="0" dirty="0" smtClean="0">
                <a:ln>
                  <a:noFill/>
                </a:ln>
                <a:solidFill>
                  <a:srgbClr val="A9B7C6"/>
                </a:solidFill>
                <a:effectLst/>
                <a:latin typeface="JetBrains Mono"/>
              </a:rPr>
              <a:t>(u)==</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minDist</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(u)</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//точки на дистанции</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u:</a:t>
            </a:r>
            <a:r>
              <a:rPr kumimoji="0" lang="ru-RU" altLang="ru-RU" sz="1000" b="0" i="0" u="none" strike="noStrike" cap="none" normalizeH="0" baseline="0" dirty="0" smtClean="0">
                <a:ln>
                  <a:noFill/>
                </a:ln>
                <a:solidFill>
                  <a:srgbClr val="9876AA"/>
                </a:solidFill>
                <a:effectLst/>
                <a:latin typeface="JetBrains Mono"/>
              </a:rPr>
              <a:t>survived</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l = </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l.getDistance</a:t>
            </a:r>
            <a:r>
              <a:rPr kumimoji="0" lang="ru-RU" altLang="ru-RU" sz="1000" b="0" i="0" u="none" strike="noStrike" cap="none" normalizeH="0" baseline="0" dirty="0" smtClean="0">
                <a:ln>
                  <a:noFill/>
                </a:ln>
                <a:solidFill>
                  <a:srgbClr val="A9B7C6"/>
                </a:solidFill>
                <a:effectLst/>
                <a:latin typeface="JetBrains Mono"/>
              </a:rPr>
              <a:t>(u)&gt;=</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A9B7C6"/>
                </a:solidFill>
                <a:effectLst/>
                <a:latin typeface="JetBrains Mono"/>
              </a:rPr>
              <a:t>) &amp;&amp; </a:t>
            </a:r>
            <a:r>
              <a:rPr kumimoji="0" lang="ru-RU" altLang="ru-RU" sz="1000" b="0" i="0" u="none" strike="noStrike" cap="none" normalizeH="0" baseline="0" dirty="0" err="1" smtClean="0">
                <a:ln>
                  <a:noFill/>
                </a:ln>
                <a:solidFill>
                  <a:srgbClr val="A9B7C6"/>
                </a:solidFill>
                <a:effectLst/>
                <a:latin typeface="JetBrains Mono"/>
              </a:rPr>
              <a:t>l.getDistance</a:t>
            </a:r>
            <a:r>
              <a:rPr kumimoji="0" lang="ru-RU" altLang="ru-RU" sz="1000" b="0" i="0" u="none" strike="noStrike" cap="none" normalizeH="0" baseline="0" dirty="0" smtClean="0">
                <a:ln>
                  <a:noFill/>
                </a:ln>
                <a:solidFill>
                  <a:srgbClr val="A9B7C6"/>
                </a:solidFill>
                <a:effectLst/>
                <a:latin typeface="JetBrains Mono"/>
              </a:rPr>
              <a:t>(u)&lt;</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distSurv</a:t>
            </a:r>
            <a:r>
              <a:rPr kumimoji="0" lang="ru-RU" altLang="ru-RU" sz="1000" b="0" i="0" u="none" strike="noStrike" cap="none" normalizeH="0" baseline="0" dirty="0" err="1" smtClean="0">
                <a:ln>
                  <a:noFill/>
                </a:ln>
                <a:solidFill>
                  <a:srgbClr val="A9B7C6"/>
                </a:solidFill>
                <a:effectLst/>
                <a:latin typeface="JetBrains Mono"/>
              </a:rPr>
              <a:t>.size</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dist</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(u)</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//нарисуем вторую линию по точкам с мин. дистанциями</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minDist</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9876AA"/>
                </a:solidFill>
                <a:effectLst/>
                <a:latin typeface="JetBrains Mono"/>
              </a:rPr>
              <a:t>minDist</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 w2 проекция w1 на вторую прямую</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w1 = </a:t>
            </a:r>
            <a:r>
              <a:rPr kumimoji="0" lang="ru-RU" altLang="ru-RU" sz="1000" b="0" i="0" u="none" strike="noStrike" cap="none" normalizeH="0" baseline="0" dirty="0" err="1" smtClean="0">
                <a:ln>
                  <a:noFill/>
                </a:ln>
                <a:solidFill>
                  <a:srgbClr val="A9B7C6"/>
                </a:solidFill>
                <a:effectLst/>
                <a:latin typeface="JetBrains Mono"/>
              </a:rPr>
              <a:t>findPoint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//зелёная точка</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 l2 = </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.get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d = l2.getDistance(w1)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x11 = l2.</a:t>
            </a:r>
            <a:r>
              <a:rPr kumimoji="0" lang="ru-RU" altLang="ru-RU" sz="1000" b="0" i="0" u="none" strike="noStrike" cap="none" normalizeH="0" baseline="0" dirty="0"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y11 = l2.</a:t>
            </a:r>
            <a:r>
              <a:rPr kumimoji="0" lang="ru-RU" altLang="ru-RU" sz="1000" b="0" i="0" u="none" strike="noStrike" cap="none" normalizeH="0" baseline="0" dirty="0" smtClean="0">
                <a:ln>
                  <a:noFill/>
                </a:ln>
                <a:solidFill>
                  <a:srgbClr val="9876AA"/>
                </a:solidFill>
                <a:effectLst/>
                <a:latin typeface="JetBrains Mono"/>
              </a:rPr>
              <a:t>pointA</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x12 = l2.</a:t>
            </a:r>
            <a:r>
              <a:rPr kumimoji="0" lang="ru-RU" altLang="ru-RU" sz="1000" b="0" i="0" u="none" strike="noStrike" cap="none" normalizeH="0" baseline="0" dirty="0"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y12 = l2.</a:t>
            </a:r>
            <a:r>
              <a:rPr kumimoji="0" lang="ru-RU" altLang="ru-RU" sz="1000" b="0" i="0" u="none" strike="noStrike" cap="none" normalizeH="0" baseline="0" dirty="0" smtClean="0">
                <a:ln>
                  <a:noFill/>
                </a:ln>
                <a:solidFill>
                  <a:srgbClr val="9876AA"/>
                </a:solidFill>
                <a:effectLst/>
                <a:latin typeface="JetBrains Mono"/>
              </a:rPr>
              <a:t>pointB</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x2 = 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y2 = 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ex1 = -</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ey1 = -</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 = y12-y11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 a=</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 = x11-x12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 b=</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c = y11*x12-y12*x11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w2 = </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Vector2d(</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endParaRPr kumimoji="0" lang="ru-RU" altLang="ru-RU" sz="1800" b="0" i="0" u="none" strike="noStrike" cap="none" normalizeH="0" baseline="0" dirty="0" smtClean="0">
              <a:ln>
                <a:noFill/>
              </a:ln>
              <a:solidFill>
                <a:schemeClr val="tx1"/>
              </a:solidFill>
              <a:effectLst/>
              <a:latin typeface="Arial" panose="020B0604020202020204" pitchFamily="34" charset="0"/>
            </a:endParaRPr>
          </a:p>
        </p:txBody>
      </p:sp>
      <p:sp>
        <p:nvSpPr>
          <p:cNvPr id="10" name="Rectangle 4"/>
          <p:cNvSpPr>
            <a:spLocks noGrp="1" noChangeArrowheads="1"/>
          </p:cNvSpPr>
          <p:nvPr>
            <p:ph sz="half" idx="2"/>
          </p:nvPr>
        </p:nvSpPr>
        <p:spPr bwMode="auto">
          <a:xfrm>
            <a:off x="6583068" y="1392195"/>
            <a:ext cx="4892240" cy="1040284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int</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i = </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i &lt; </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i++)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ex1=-ex1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for</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int</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j = </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j &lt; </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j++)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ey1=-ey1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w2 = </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Vector2d(</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ex1*d*(y11-y12)/</a:t>
            </a:r>
            <a:r>
              <a:rPr kumimoji="0" lang="ru-RU" altLang="ru-RU" sz="1000" b="0" i="0" u="none" strike="noStrike" cap="none" normalizeH="0" baseline="0" dirty="0" err="1" smtClean="0">
                <a:ln>
                  <a:noFill/>
                </a:ln>
                <a:solidFill>
                  <a:srgbClr val="A9B7C6"/>
                </a:solidFill>
                <a:effectLst/>
                <a:latin typeface="JetBrains Mono"/>
              </a:rPr>
              <a:t>Math.</a:t>
            </a:r>
            <a:r>
              <a:rPr kumimoji="0" lang="ru-RU" altLang="ru-RU" sz="1000" b="0" i="1" u="none" strike="noStrike" cap="none" normalizeH="0" baseline="0" dirty="0" err="1" smtClean="0">
                <a:ln>
                  <a:noFill/>
                </a:ln>
                <a:solidFill>
                  <a:srgbClr val="A9B7C6"/>
                </a:solidFill>
                <a:effectLst/>
                <a:latin typeface="JetBrains Mono"/>
              </a:rPr>
              <a:t>sqrt</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err="1" smtClean="0">
                <a:ln>
                  <a:noFill/>
                </a:ln>
                <a:solidFill>
                  <a:srgbClr val="A9B7C6"/>
                </a:solidFill>
                <a:effectLst/>
                <a:latin typeface="JetBrains Mono"/>
              </a:rPr>
              <a:t>a+b</a:t>
            </a:r>
            <a:r>
              <a:rPr kumimoji="0" lang="ru-RU" altLang="ru-RU" sz="1000" b="0" i="0" u="none" strike="noStrike" cap="none" normalizeH="0" baseline="0" dirty="0" smtClean="0">
                <a:ln>
                  <a:noFill/>
                </a:ln>
                <a:solidFill>
                  <a:srgbClr val="A9B7C6"/>
                </a:solidFill>
                <a:effectLst/>
                <a:latin typeface="JetBrains Mono"/>
              </a:rPr>
              <a:t>*b)+x2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ey1*d*(x12-x11)/</a:t>
            </a:r>
            <a:r>
              <a:rPr kumimoji="0" lang="ru-RU" altLang="ru-RU" sz="1000" b="0" i="0" u="none" strike="noStrike" cap="none" normalizeH="0" baseline="0" dirty="0" err="1" smtClean="0">
                <a:ln>
                  <a:noFill/>
                </a:ln>
                <a:solidFill>
                  <a:srgbClr val="A9B7C6"/>
                </a:solidFill>
                <a:effectLst/>
                <a:latin typeface="JetBrains Mono"/>
              </a:rPr>
              <a:t>Math.</a:t>
            </a:r>
            <a:r>
              <a:rPr kumimoji="0" lang="ru-RU" altLang="ru-RU" sz="1000" b="0" i="1" u="none" strike="noStrike" cap="none" normalizeH="0" baseline="0" dirty="0" err="1" smtClean="0">
                <a:ln>
                  <a:noFill/>
                </a:ln>
                <a:solidFill>
                  <a:srgbClr val="A9B7C6"/>
                </a:solidFill>
                <a:effectLst/>
                <a:latin typeface="JetBrains Mono"/>
              </a:rPr>
              <a:t>sqrt</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err="1" smtClean="0">
                <a:ln>
                  <a:noFill/>
                </a:ln>
                <a:solidFill>
                  <a:srgbClr val="A9B7C6"/>
                </a:solidFill>
                <a:effectLst/>
                <a:latin typeface="JetBrains Mono"/>
              </a:rPr>
              <a:t>a+b</a:t>
            </a:r>
            <a:r>
              <a:rPr kumimoji="0" lang="ru-RU" altLang="ru-RU" sz="1000" b="0" i="0" u="none" strike="noStrike" cap="none" normalizeH="0" baseline="0" dirty="0" smtClean="0">
                <a:ln>
                  <a:noFill/>
                </a:ln>
                <a:solidFill>
                  <a:srgbClr val="A9B7C6"/>
                </a:solidFill>
                <a:effectLst/>
                <a:latin typeface="JetBrains Mono"/>
              </a:rPr>
              <a:t>*b)+y2</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A9B7C6"/>
                </a:solidFill>
                <a:effectLst/>
                <a:latin typeface="JetBrains Mono"/>
              </a:rPr>
              <a:t>Math.</a:t>
            </a:r>
            <a:r>
              <a:rPr kumimoji="0" lang="ru-RU" altLang="ru-RU" sz="1000" b="0" i="1" u="none" strike="noStrike" cap="none" normalizeH="0" baseline="0" dirty="0" err="1" smtClean="0">
                <a:ln>
                  <a:noFill/>
                </a:ln>
                <a:solidFill>
                  <a:srgbClr val="A9B7C6"/>
                </a:solidFill>
                <a:effectLst/>
                <a:latin typeface="JetBrains Mono"/>
              </a:rPr>
              <a:t>abs</a:t>
            </a:r>
            <a:r>
              <a:rPr kumimoji="0" lang="ru-RU" altLang="ru-RU" sz="1000" b="0" i="0" u="none" strike="noStrike" cap="none" normalizeH="0" baseline="0" dirty="0" smtClean="0">
                <a:ln>
                  <a:noFill/>
                </a:ln>
                <a:solidFill>
                  <a:srgbClr val="A9B7C6"/>
                </a:solidFill>
                <a:effectLst/>
                <a:latin typeface="JetBrains Mono"/>
              </a:rPr>
              <a:t>(a*w2.</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+b*w2.</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+c)&lt;=</a:t>
            </a:r>
            <a:r>
              <a:rPr kumimoji="0" lang="ru-RU" altLang="ru-RU" sz="1000" b="0" i="0" u="none" strike="noStrike" cap="none" normalizeH="0" baseline="0" dirty="0" smtClean="0">
                <a:ln>
                  <a:noFill/>
                </a:ln>
                <a:solidFill>
                  <a:srgbClr val="6897BB"/>
                </a:solidFill>
                <a:effectLst/>
                <a:latin typeface="JetBrains Mono"/>
              </a:rPr>
              <a:t>0.5</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//нарисуем максимальную дистанцию</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w2))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i=j=</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break</a:t>
            </a:r>
            <a:r>
              <a:rPr kumimoji="0" lang="ru-RU" altLang="ru-RU" sz="1000" b="0" i="0" u="none" strike="noStrike" cap="none" normalizeH="0" baseline="0" dirty="0" smtClean="0">
                <a:ln>
                  <a:noFill/>
                </a:ln>
                <a:solidFill>
                  <a:srgbClr val="808080"/>
                </a:solidFill>
                <a:effectLst/>
                <a:latin typeface="JetBrains Mono"/>
              </a:rPr>
              <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//w3 точка симметричная </a:t>
            </a:r>
            <a:r>
              <a:rPr kumimoji="0" lang="ru-RU" altLang="ru-RU" sz="1000" b="0" i="0" u="none" strike="noStrike" cap="none" normalizeH="0" baseline="0" dirty="0" err="1" smtClean="0">
                <a:ln>
                  <a:noFill/>
                </a:ln>
                <a:solidFill>
                  <a:srgbClr val="808080"/>
                </a:solidFill>
                <a:effectLst/>
                <a:latin typeface="JetBrains Mono"/>
              </a:rPr>
              <a:t>отн</a:t>
            </a:r>
            <a:r>
              <a:rPr kumimoji="0" lang="ru-RU" altLang="ru-RU" sz="1000" b="0" i="0" u="none" strike="noStrike" cap="none" normalizeH="0" baseline="0" dirty="0" smtClean="0">
                <a:ln>
                  <a:noFill/>
                </a:ln>
                <a:solidFill>
                  <a:srgbClr val="808080"/>
                </a:solidFill>
                <a:effectLst/>
                <a:latin typeface="JetBrains Mono"/>
              </a:rPr>
              <a:t>-но найденной прямой</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w3 = </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Vector2d(</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A9B7C6"/>
                </a:solidFill>
                <a:effectLst/>
                <a:latin typeface="JetBrains Mono"/>
              </a:rPr>
              <a:t>*(w2.</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2</a:t>
            </a:r>
            <a:r>
              <a:rPr kumimoji="0" lang="ru-RU" altLang="ru-RU" sz="1000" b="0" i="0" u="none" strike="noStrike" cap="none" normalizeH="0" baseline="0" dirty="0" smtClean="0">
                <a:ln>
                  <a:noFill/>
                </a:ln>
                <a:solidFill>
                  <a:srgbClr val="A9B7C6"/>
                </a:solidFill>
                <a:effectLst/>
                <a:latin typeface="JetBrains Mono"/>
              </a:rPr>
              <a:t>*(w2.</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wlist</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wlist</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(w2)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wlist</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(w3)</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this.lines.add</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new</a:t>
            </a: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808080"/>
                </a:solidFill>
                <a:effectLst/>
                <a:latin typeface="JetBrains Mono"/>
              </a:rPr>
              <a:t>Line</a:t>
            </a:r>
            <a:r>
              <a:rPr kumimoji="0" lang="ru-RU" altLang="ru-RU" sz="1000" b="0" i="0" u="none" strike="noStrike" cap="none" normalizeH="0" baseline="0" dirty="0" smtClean="0">
                <a:ln>
                  <a:noFill/>
                </a:ln>
                <a:solidFill>
                  <a:srgbClr val="808080"/>
                </a:solidFill>
                <a:effectLst/>
                <a:latin typeface="JetBrains Mono"/>
              </a:rPr>
              <a:t>(w2, w3));</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c2 = -x2*a-y2*b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рандомная</a:t>
            </a:r>
            <a:r>
              <a:rPr kumimoji="0" lang="ru-RU" altLang="ru-RU" sz="1000" b="0" i="0" u="none" strike="noStrike" cap="none" normalizeH="0" baseline="0" dirty="0" smtClean="0">
                <a:ln>
                  <a:noFill/>
                </a:ln>
                <a:solidFill>
                  <a:srgbClr val="808080"/>
                </a:solidFill>
                <a:effectLst/>
                <a:latin typeface="JetBrains Mono"/>
              </a:rPr>
              <a:t> точка для первой линии коридора</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xw12=</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yw12=</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xw12=w1.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yw12=w1.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else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xw12=w1.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yw12=w1.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else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xw12=w1.</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yw12=-c2/b-a*xw12/b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w12 = </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Vector2d(</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xw12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yw12</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(w1</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w12))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c3 = -w3.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808080"/>
                </a:solidFill>
                <a:effectLst/>
                <a:latin typeface="JetBrains Mono"/>
              </a:rPr>
              <a:t>//</a:t>
            </a:r>
            <a:r>
              <a:rPr kumimoji="0" lang="ru-RU" altLang="ru-RU" sz="1000" b="0" i="0" u="none" strike="noStrike" cap="none" normalizeH="0" baseline="0" dirty="0" err="1" smtClean="0">
                <a:ln>
                  <a:noFill/>
                </a:ln>
                <a:solidFill>
                  <a:srgbClr val="808080"/>
                </a:solidFill>
                <a:effectLst/>
                <a:latin typeface="JetBrains Mono"/>
              </a:rPr>
              <a:t>рандомная</a:t>
            </a:r>
            <a:r>
              <a:rPr kumimoji="0" lang="ru-RU" altLang="ru-RU" sz="1000" b="0" i="0" u="none" strike="noStrike" cap="none" normalizeH="0" baseline="0" dirty="0" smtClean="0">
                <a:ln>
                  <a:noFill/>
                </a:ln>
                <a:solidFill>
                  <a:srgbClr val="808080"/>
                </a:solidFill>
                <a:effectLst/>
                <a:latin typeface="JetBrains Mono"/>
              </a:rPr>
              <a:t> точка для второй линии коридора</a:t>
            </a:r>
            <a:br>
              <a:rPr kumimoji="0" lang="ru-RU" altLang="ru-RU" sz="1000" b="0" i="0" u="none" strike="noStrike" cap="none" normalizeH="0" baseline="0" dirty="0" smtClean="0">
                <a:ln>
                  <a:noFill/>
                </a:ln>
                <a:solidFill>
                  <a:srgbClr val="808080"/>
                </a:solidFill>
                <a:effectLst/>
                <a:latin typeface="JetBrains Mono"/>
              </a:rPr>
            </a:br>
            <a:r>
              <a:rPr kumimoji="0" lang="ru-RU" altLang="ru-RU" sz="1000" b="0" i="0" u="none" strike="noStrike" cap="none" normalizeH="0" baseline="0" dirty="0" smtClean="0">
                <a:ln>
                  <a:noFill/>
                </a:ln>
                <a:solidFill>
                  <a:srgbClr val="808080"/>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xw32=</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double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yw32=</a:t>
            </a:r>
            <a:r>
              <a:rPr kumimoji="0" lang="ru-RU" altLang="ru-RU" sz="1000" b="0" i="0" u="none" strike="noStrike" cap="none" normalizeH="0" baseline="0" dirty="0" smtClean="0">
                <a:ln>
                  <a:noFill/>
                </a:ln>
                <a:solidFill>
                  <a:srgbClr val="6897BB"/>
                </a:solidFill>
                <a:effectLst/>
                <a:latin typeface="JetBrains Mono"/>
              </a:rPr>
              <a:t>0</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xw32=w3.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yw32=w3.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else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if</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(b==</a:t>
            </a:r>
            <a:r>
              <a:rPr kumimoji="0" lang="ru-RU" altLang="ru-RU" sz="1000" b="0" i="0" u="none" strike="noStrike" cap="none" normalizeH="0" baseline="0" dirty="0" smtClean="0">
                <a:ln>
                  <a:noFill/>
                </a:ln>
                <a:solidFill>
                  <a:srgbClr val="6897BB"/>
                </a:solidFill>
                <a:effectLst/>
                <a:latin typeface="JetBrains Mono"/>
              </a:rPr>
              <a:t>0.000001</a:t>
            </a:r>
            <a:r>
              <a:rPr kumimoji="0" lang="ru-RU" altLang="ru-RU" sz="1000" b="0" i="0" u="none" strike="noStrike" cap="none" normalizeH="0" baseline="0" dirty="0" smtClean="0">
                <a:ln>
                  <a:noFill/>
                </a:ln>
                <a:solidFill>
                  <a:srgbClr val="A9B7C6"/>
                </a:solidFill>
                <a:effectLst/>
                <a:latin typeface="JetBrains Mono"/>
              </a:rPr>
              <a:t>)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xw32=w3.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yw32=w3.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y</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else</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xw32=w3.</a:t>
            </a:r>
            <a:r>
              <a:rPr kumimoji="0" lang="ru-RU" altLang="ru-RU" sz="1000" b="0" i="0" u="none" strike="noStrike" cap="none" normalizeH="0" baseline="0" dirty="0" smtClean="0">
                <a:ln>
                  <a:noFill/>
                </a:ln>
                <a:solidFill>
                  <a:srgbClr val="9876AA"/>
                </a:solidFill>
                <a:effectLst/>
                <a:latin typeface="JetBrains Mono"/>
              </a:rPr>
              <a:t>pos</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9876AA"/>
                </a:solidFill>
                <a:effectLst/>
                <a:latin typeface="JetBrains Mono"/>
              </a:rPr>
              <a:t>x</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smtClean="0">
                <a:ln>
                  <a:noFill/>
                </a:ln>
                <a:solidFill>
                  <a:srgbClr val="6897BB"/>
                </a:solidFill>
                <a:effectLst/>
                <a:latin typeface="JetBrains Mono"/>
              </a:rPr>
              <a:t>1</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yw32=-c3/b-a*xw32/b</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 w32 = </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Point</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Vector2d(</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xw32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yw32</a:t>
            </a:r>
            <a:br>
              <a:rPr kumimoji="0" lang="ru-RU" altLang="ru-RU" sz="1000" b="0" i="0" u="none" strike="noStrike" cap="none" normalizeH="0" baseline="0" dirty="0" smtClean="0">
                <a:ln>
                  <a:noFill/>
                </a:ln>
                <a:solidFill>
                  <a:srgbClr val="A9B7C6"/>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    ))</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CC7832"/>
                </a:solidFill>
                <a:effectLst/>
                <a:latin typeface="JetBrains Mono"/>
              </a:rPr>
              <a:t>this</a:t>
            </a:r>
            <a:r>
              <a:rPr kumimoji="0" lang="ru-RU" altLang="ru-RU" sz="1000" b="0" i="0" u="none" strike="noStrike" cap="none" normalizeH="0" baseline="0" dirty="0" err="1"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9876AA"/>
                </a:solidFill>
                <a:effectLst/>
                <a:latin typeface="JetBrains Mono"/>
              </a:rPr>
              <a:t>lines</a:t>
            </a:r>
            <a:r>
              <a:rPr kumimoji="0" lang="ru-RU" altLang="ru-RU" sz="1000" b="0" i="0" u="none" strike="noStrike" cap="none" normalizeH="0" baseline="0" dirty="0" err="1" smtClean="0">
                <a:ln>
                  <a:noFill/>
                </a:ln>
                <a:solidFill>
                  <a:srgbClr val="A9B7C6"/>
                </a:solidFill>
                <a:effectLst/>
                <a:latin typeface="JetBrains Mono"/>
              </a:rPr>
              <a:t>.add</a:t>
            </a:r>
            <a:r>
              <a:rPr kumimoji="0" lang="ru-RU" altLang="ru-RU" sz="1000" b="0" i="0" u="none" strike="noStrike" cap="none" normalizeH="0" baseline="0" dirty="0" smtClean="0">
                <a:ln>
                  <a:noFill/>
                </a:ln>
                <a:solidFill>
                  <a:srgbClr val="A9B7C6"/>
                </a:solidFill>
                <a:effectLst/>
                <a:latin typeface="JetBrains Mono"/>
              </a:rPr>
              <a:t>(</a:t>
            </a:r>
            <a:r>
              <a:rPr kumimoji="0" lang="ru-RU" altLang="ru-RU" sz="1000" b="0" i="0" u="none" strike="noStrike" cap="none" normalizeH="0" baseline="0" dirty="0" err="1" smtClean="0">
                <a:ln>
                  <a:noFill/>
                </a:ln>
                <a:solidFill>
                  <a:srgbClr val="CC7832"/>
                </a:solidFill>
                <a:effectLst/>
                <a:latin typeface="JetBrains Mono"/>
              </a:rPr>
              <a:t>new</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err="1" smtClean="0">
                <a:ln>
                  <a:noFill/>
                </a:ln>
                <a:solidFill>
                  <a:srgbClr val="A9B7C6"/>
                </a:solidFill>
                <a:effectLst/>
                <a:latin typeface="JetBrains Mono"/>
              </a:rPr>
              <a:t>Line</a:t>
            </a:r>
            <a:r>
              <a:rPr kumimoji="0" lang="ru-RU" altLang="ru-RU" sz="1000" b="0" i="0" u="none" strike="noStrike" cap="none" normalizeH="0" baseline="0" dirty="0" smtClean="0">
                <a:ln>
                  <a:noFill/>
                </a:ln>
                <a:solidFill>
                  <a:srgbClr val="A9B7C6"/>
                </a:solidFill>
                <a:effectLst/>
                <a:latin typeface="JetBrains Mono"/>
              </a:rPr>
              <a:t>(w3</a:t>
            </a:r>
            <a:r>
              <a:rPr kumimoji="0" lang="ru-RU" altLang="ru-RU" sz="1000" b="0" i="0" u="none" strike="noStrike" cap="none" normalizeH="0" baseline="0" dirty="0" smtClean="0">
                <a:ln>
                  <a:noFill/>
                </a:ln>
                <a:solidFill>
                  <a:srgbClr val="CC7832"/>
                </a:solidFill>
                <a:effectLst/>
                <a:latin typeface="JetBrains Mono"/>
              </a:rPr>
              <a:t>, </a:t>
            </a:r>
            <a:r>
              <a:rPr kumimoji="0" lang="ru-RU" altLang="ru-RU" sz="1000" b="0" i="0" u="none" strike="noStrike" cap="none" normalizeH="0" baseline="0" dirty="0" smtClean="0">
                <a:ln>
                  <a:noFill/>
                </a:ln>
                <a:solidFill>
                  <a:srgbClr val="A9B7C6"/>
                </a:solidFill>
                <a:effectLst/>
                <a:latin typeface="JetBrains Mono"/>
              </a:rPr>
              <a:t>w32))</a:t>
            </a:r>
            <a:r>
              <a:rPr kumimoji="0" lang="ru-RU" altLang="ru-RU" sz="1000" b="0" i="0" u="none" strike="noStrike" cap="none" normalizeH="0" baseline="0" dirty="0" smtClean="0">
                <a:ln>
                  <a:noFill/>
                </a:ln>
                <a:solidFill>
                  <a:srgbClr val="CC7832"/>
                </a:solidFill>
                <a:effectLst/>
                <a:latin typeface="JetBrains Mono"/>
              </a:rPr>
              <a:t>;</a:t>
            </a:r>
            <a:br>
              <a:rPr kumimoji="0" lang="ru-RU" altLang="ru-RU" sz="1000" b="0" i="0" u="none" strike="noStrike" cap="none" normalizeH="0" baseline="0" dirty="0" smtClean="0">
                <a:ln>
                  <a:noFill/>
                </a:ln>
                <a:solidFill>
                  <a:srgbClr val="CC7832"/>
                </a:solidFill>
                <a:effectLst/>
                <a:latin typeface="JetBrains Mono"/>
              </a:rPr>
            </a:br>
            <a:r>
              <a:rPr kumimoji="0" lang="ru-RU" altLang="ru-RU" sz="1000" b="0" i="0" u="none" strike="noStrike" cap="none" normalizeH="0" baseline="0" dirty="0" smtClean="0">
                <a:ln>
                  <a:noFill/>
                </a:ln>
                <a:solidFill>
                  <a:srgbClr val="A9B7C6"/>
                </a:solidFill>
                <a:effectLst/>
                <a:latin typeface="JetBrains Mono"/>
              </a:rPr>
              <a:t>}</a:t>
            </a:r>
            <a:endParaRPr kumimoji="0" lang="ru-RU" altLang="ru-RU" sz="1800" b="0" i="0" u="none" strike="noStrike" cap="none" normalizeH="0" baseline="0" dirty="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0616879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4" presetClass="path" presetSubtype="0" accel="50000" decel="50000" fill="hold" nodeType="clickEffect">
                                  <p:stCondLst>
                                    <p:cond delay="0"/>
                                  </p:stCondLst>
                                  <p:childTnLst>
                                    <p:animMotion origin="layout" path="M 6.25E-7 -3.7037E-7 L 0.00365 -0.63542 " pathEditMode="relative" rAng="0" ptsTypes="AA">
                                      <p:cBhvr>
                                        <p:cTn id="6" dur="5000" fill="hold"/>
                                        <p:tgtEl>
                                          <p:spTgt spid="7">
                                            <p:txEl>
                                              <p:pRg st="0" end="0"/>
                                            </p:txEl>
                                          </p:spTgt>
                                        </p:tgtEl>
                                        <p:attrNameLst>
                                          <p:attrName>ppt_x</p:attrName>
                                          <p:attrName>ppt_y</p:attrName>
                                        </p:attrNameLst>
                                      </p:cBhvr>
                                      <p:rCtr x="182" y="-31782"/>
                                    </p:animMotion>
                                  </p:childTnLst>
                                </p:cTn>
                              </p:par>
                            </p:childTnLst>
                          </p:cTn>
                        </p:par>
                      </p:childTnLst>
                    </p:cTn>
                  </p:par>
                  <p:par>
                    <p:cTn id="7" fill="hold">
                      <p:stCondLst>
                        <p:cond delay="indefinite"/>
                      </p:stCondLst>
                      <p:childTnLst>
                        <p:par>
                          <p:cTn id="8" fill="hold">
                            <p:stCondLst>
                              <p:cond delay="0"/>
                            </p:stCondLst>
                            <p:childTnLst>
                              <p:par>
                                <p:cTn id="9" presetID="64" presetClass="path" presetSubtype="0" accel="50000" decel="50000" fill="hold" nodeType="clickEffect">
                                  <p:stCondLst>
                                    <p:cond delay="0"/>
                                  </p:stCondLst>
                                  <p:childTnLst>
                                    <p:animMotion origin="layout" path="M 3.54167E-6 -2.59259E-6 L 0.00143 -0.7162 " pathEditMode="relative" rAng="0" ptsTypes="AA">
                                      <p:cBhvr>
                                        <p:cTn id="10" dur="6000" fill="hold"/>
                                        <p:tgtEl>
                                          <p:spTgt spid="10">
                                            <p:txEl>
                                              <p:pRg st="0" end="0"/>
                                            </p:txEl>
                                          </p:spTgt>
                                        </p:tgtEl>
                                        <p:attrNameLst>
                                          <p:attrName>ppt_x</p:attrName>
                                          <p:attrName>ppt_y</p:attrName>
                                        </p:attrNameLst>
                                      </p:cBhvr>
                                      <p:rCtr x="65" y="-3581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028636" y="4431957"/>
            <a:ext cx="9612971" cy="1336756"/>
          </a:xfrm>
        </p:spPr>
        <p:txBody>
          <a:bodyPr>
            <a:normAutofit fontScale="90000"/>
          </a:bodyPr>
          <a:lstStyle/>
          <a:p>
            <a:r>
              <a:rPr lang="ru-RU" sz="5000" dirty="0" smtClean="0"/>
              <a:t>Спасибо за внимание!</a:t>
            </a:r>
            <a:br>
              <a:rPr lang="ru-RU" sz="5000" dirty="0" smtClean="0"/>
            </a:br>
            <a:r>
              <a:rPr lang="ru-RU" sz="5000" dirty="0" smtClean="0"/>
              <a:t/>
            </a:r>
            <a:br>
              <a:rPr lang="ru-RU" sz="5000" dirty="0" smtClean="0"/>
            </a:br>
            <a:r>
              <a:rPr lang="ru-RU" sz="5000" dirty="0" smtClean="0"/>
              <a:t/>
            </a:r>
            <a:br>
              <a:rPr lang="ru-RU" sz="5000" dirty="0" smtClean="0"/>
            </a:br>
            <a:endParaRPr lang="ru-RU" sz="5000" dirty="0"/>
          </a:p>
        </p:txBody>
      </p:sp>
    </p:spTree>
    <p:extLst>
      <p:ext uri="{BB962C8B-B14F-4D97-AF65-F5344CB8AC3E}">
        <p14:creationId xmlns:p14="http://schemas.microsoft.com/office/powerpoint/2010/main" val="544580733"/>
      </p:ext>
    </p:extLst>
  </p:cSld>
  <p:clrMapOvr>
    <a:masterClrMapping/>
  </p:clrMapOvr>
  <p:timing>
    <p:tnLst>
      <p:par>
        <p:cTn id="1" dur="indefinite" restart="never" nodeType="tmRoot"/>
      </p:par>
    </p:tnLst>
  </p:timing>
</p:sld>
</file>

<file path=ppt/theme/theme1.xml><?xml version="1.0" encoding="utf-8"?>
<a:theme xmlns:a="http://schemas.openxmlformats.org/drawingml/2006/main" name="Уголки">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36806540_TF34357615.potx" id="{A206F92C-1067-42D6-A79D-E07CC9D7BC98}" vid="{699DF033-0BBC-4BA3-8BC5-A5FE19D29BAA}"/>
    </a:ext>
  </a:extLst>
</a:theme>
</file>

<file path=ppt/theme/theme2.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Тема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16c05727-aa75-4e4a-9b5f-8a80a1165891"/>
    <ds:schemaRef ds:uri="http://schemas.microsoft.com/office/2006/documentManagement/types"/>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http://purl.org/dc/terms/"/>
    <ds:schemaRef ds:uri="71af3243-3dd4-4a8d-8c0d-dd76da1f02a5"/>
    <ds:schemaRef ds:uri="http://www.w3.org/XML/1998/namespace"/>
    <ds:schemaRef ds:uri="http://purl.org/dc/dcmitype/"/>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Оформление Уголки</Template>
  <TotalTime>0</TotalTime>
  <Words>1476</Words>
  <Application>Microsoft Office PowerPoint</Application>
  <PresentationFormat>Широкоэкранный</PresentationFormat>
  <Paragraphs>20</Paragraphs>
  <Slides>8</Slides>
  <Notes>1</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8</vt:i4>
      </vt:variant>
    </vt:vector>
  </HeadingPairs>
  <TitlesOfParts>
    <vt:vector size="15" baseType="lpstr">
      <vt:lpstr>Arial</vt:lpstr>
      <vt:lpstr>Calibri</vt:lpstr>
      <vt:lpstr>Century Gothic</vt:lpstr>
      <vt:lpstr>Franklin Gothic Book</vt:lpstr>
      <vt:lpstr>JetBrains Mono</vt:lpstr>
      <vt:lpstr>Times New Roman</vt:lpstr>
      <vt:lpstr>Уголки</vt:lpstr>
      <vt:lpstr>Графический проект</vt:lpstr>
      <vt:lpstr>Постановка задачи   </vt:lpstr>
      <vt:lpstr>Элементы управления   </vt:lpstr>
      <vt:lpstr>Добавление мышью   </vt:lpstr>
      <vt:lpstr>Структуры данных   </vt:lpstr>
      <vt:lpstr>Рисование   </vt:lpstr>
      <vt:lpstr>Решение задачи   </vt:lpstr>
      <vt:lpstr>Спасибо за внимание!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2023-05-18T08:24:27Z</dcterms:created>
  <dcterms:modified xsi:type="dcterms:W3CDTF">2023-05-18T09:33:56Z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